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Gill Sans"/>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illSans-bold.fntdata"/><Relationship Id="rId30" Type="http://schemas.openxmlformats.org/officeDocument/2006/relationships/font" Target="fonts/GillSans-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ced44164f7_1_8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ced44164f7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ed4416683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ced441668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ed4416683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ced441668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ed4416683_1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ced4416683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ed4416683_1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Potential Outliers: There are a few data points scattered far from the main clusters, These outliers could represent locations with unique air quality conditions or potentially indicate errors in the data collection process. Further investigation into these outliers might be necessary.</a:t>
            </a:r>
            <a:endParaRPr/>
          </a:p>
          <a:p>
            <a:pPr indent="0" lvl="0" marL="0" rtl="0" algn="l">
              <a:spcBef>
                <a:spcPts val="0"/>
              </a:spcBef>
              <a:spcAft>
                <a:spcPts val="0"/>
              </a:spcAft>
              <a:buClr>
                <a:schemeClr val="dk1"/>
              </a:buClr>
              <a:buSzPts val="1100"/>
              <a:buFont typeface="Arial"/>
              <a:buNone/>
            </a:pPr>
            <a:r>
              <a:rPr lang="en"/>
              <a:t>Dominant Pollutants: While it's difficult to say definitively from the t-SNE plot alone, the spread of the data points suggests that no single pollutant is solely responsible for air quality variations. There likely complex interactions between the four pollutants measured (ozone, SO2, NO2, and CO) that influence the overall AQI.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23" name="Google Shape;223;g2ced4416683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edd157f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cedd157f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edd157fe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edd157fe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edd157f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edd157f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edd157fe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edd157fe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edd157fe7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edd157fe7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edd157fe7_1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edd157fe7_1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ed44164f7_1_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ced44164f7_1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edd157fe7_1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edd157fe7_1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ed441668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ed441668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ed441668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ed441668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ed4416683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ced4416683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ed44164f7_1_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ced44164f7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ed44164f7_1_1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ced44164f7_1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ed44164f7_1_1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ced44164f7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ed44164f7_1_1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2ced44164f7_1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ed44164f7_1_1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2ced44164f7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ed44164f7_1_1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ced44164f7_1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ed44164f7_1_15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ced44164f7_1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4"/>
          <p:cNvSpPr/>
          <p:nvPr/>
        </p:nvSpPr>
        <p:spPr>
          <a:xfrm>
            <a:off x="334900" y="2314324"/>
            <a:ext cx="8447150" cy="24786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 name="Google Shape;61;p14"/>
          <p:cNvSpPr txBox="1"/>
          <p:nvPr>
            <p:ph type="ctrTitle"/>
          </p:nvPr>
        </p:nvSpPr>
        <p:spPr>
          <a:xfrm>
            <a:off x="435893" y="765323"/>
            <a:ext cx="8245162" cy="110626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accent1"/>
              </a:buClr>
              <a:buSzPts val="2700"/>
              <a:buFont typeface="Gill Sans"/>
              <a:buNone/>
              <a:defRPr sz="27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4"/>
          <p:cNvSpPr txBox="1"/>
          <p:nvPr>
            <p:ph idx="1" type="subTitle"/>
          </p:nvPr>
        </p:nvSpPr>
        <p:spPr>
          <a:xfrm>
            <a:off x="435896" y="1871584"/>
            <a:ext cx="8245160" cy="442741"/>
          </a:xfrm>
          <a:prstGeom prst="rect">
            <a:avLst/>
          </a:prstGeom>
          <a:noFill/>
          <a:ln>
            <a:noFill/>
          </a:ln>
        </p:spPr>
        <p:txBody>
          <a:bodyPr anchorCtr="0" anchor="t" bIns="34275" lIns="68575" spcFirstLastPara="1" rIns="68575" wrap="square" tIns="34275">
            <a:normAutofit/>
          </a:bodyPr>
          <a:lstStyle>
            <a:lvl1pPr lvl="0" algn="l">
              <a:spcBef>
                <a:spcPts val="200"/>
              </a:spcBef>
              <a:spcAft>
                <a:spcPts val="0"/>
              </a:spcAft>
              <a:buSzPts val="1100"/>
              <a:buNone/>
              <a:defRPr sz="1200" cap="none">
                <a:solidFill>
                  <a:schemeClr val="accent2"/>
                </a:solidFill>
              </a:defRPr>
            </a:lvl1pPr>
            <a:lvl2pPr lvl="1" algn="ctr">
              <a:spcBef>
                <a:spcPts val="500"/>
              </a:spcBef>
              <a:spcAft>
                <a:spcPts val="0"/>
              </a:spcAft>
              <a:buSzPts val="1100"/>
              <a:buNone/>
              <a:defRPr>
                <a:solidFill>
                  <a:srgbClr val="888888"/>
                </a:solidFill>
              </a:defRPr>
            </a:lvl2pPr>
            <a:lvl3pPr lvl="2" algn="ctr">
              <a:spcBef>
                <a:spcPts val="500"/>
              </a:spcBef>
              <a:spcAft>
                <a:spcPts val="0"/>
              </a:spcAft>
              <a:buSzPts val="1000"/>
              <a:buNone/>
              <a:defRPr>
                <a:solidFill>
                  <a:srgbClr val="888888"/>
                </a:solidFill>
              </a:defRPr>
            </a:lvl3pPr>
            <a:lvl4pPr lvl="3" algn="ctr">
              <a:spcBef>
                <a:spcPts val="500"/>
              </a:spcBef>
              <a:spcAft>
                <a:spcPts val="0"/>
              </a:spcAft>
              <a:buSzPts val="800"/>
              <a:buNone/>
              <a:defRPr>
                <a:solidFill>
                  <a:srgbClr val="888888"/>
                </a:solidFill>
              </a:defRPr>
            </a:lvl4pPr>
            <a:lvl5pPr lvl="4" algn="ctr">
              <a:spcBef>
                <a:spcPts val="500"/>
              </a:spcBef>
              <a:spcAft>
                <a:spcPts val="0"/>
              </a:spcAft>
              <a:buSzPts val="800"/>
              <a:buNone/>
              <a:defRPr>
                <a:solidFill>
                  <a:srgbClr val="888888"/>
                </a:solidFill>
              </a:defRPr>
            </a:lvl5pPr>
            <a:lvl6pPr lvl="5" algn="ctr">
              <a:spcBef>
                <a:spcPts val="500"/>
              </a:spcBef>
              <a:spcAft>
                <a:spcPts val="0"/>
              </a:spcAft>
              <a:buSzPts val="800"/>
              <a:buNone/>
              <a:defRPr>
                <a:solidFill>
                  <a:srgbClr val="888888"/>
                </a:solidFill>
              </a:defRPr>
            </a:lvl6pPr>
            <a:lvl7pPr lvl="6" algn="ctr">
              <a:spcBef>
                <a:spcPts val="500"/>
              </a:spcBef>
              <a:spcAft>
                <a:spcPts val="0"/>
              </a:spcAft>
              <a:buSzPts val="800"/>
              <a:buNone/>
              <a:defRPr>
                <a:solidFill>
                  <a:srgbClr val="888888"/>
                </a:solidFill>
              </a:defRPr>
            </a:lvl7pPr>
            <a:lvl8pPr lvl="7" algn="ctr">
              <a:spcBef>
                <a:spcPts val="500"/>
              </a:spcBef>
              <a:spcAft>
                <a:spcPts val="0"/>
              </a:spcAft>
              <a:buSzPts val="800"/>
              <a:buNone/>
              <a:defRPr>
                <a:solidFill>
                  <a:srgbClr val="888888"/>
                </a:solidFill>
              </a:defRPr>
            </a:lvl8pPr>
            <a:lvl9pPr lvl="8" algn="ctr">
              <a:spcBef>
                <a:spcPts val="500"/>
              </a:spcBef>
              <a:spcAft>
                <a:spcPts val="500"/>
              </a:spcAft>
              <a:buSzPts val="800"/>
              <a:buNone/>
              <a:defRPr>
                <a:solidFill>
                  <a:srgbClr val="888888"/>
                </a:solidFill>
              </a:defRPr>
            </a:lvl9pPr>
          </a:lstStyle>
          <a:p/>
        </p:txBody>
      </p:sp>
      <p:sp>
        <p:nvSpPr>
          <p:cNvPr id="63" name="Google Shape;63;p14"/>
          <p:cNvSpPr txBox="1"/>
          <p:nvPr>
            <p:ph idx="10" type="dt"/>
          </p:nvPr>
        </p:nvSpPr>
        <p:spPr>
          <a:xfrm>
            <a:off x="5704463" y="4467103"/>
            <a:ext cx="2133600"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4"/>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4"/>
          <p:cNvSpPr txBox="1"/>
          <p:nvPr>
            <p:ph idx="12" type="sldNum"/>
          </p:nvPr>
        </p:nvSpPr>
        <p:spPr>
          <a:xfrm>
            <a:off x="7918725" y="4467103"/>
            <a:ext cx="76233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700" u="none" cap="none" strike="noStrike">
                <a:solidFill>
                  <a:srgbClr val="9F276A"/>
                </a:solidFill>
                <a:latin typeface="Gill Sans"/>
                <a:ea typeface="Gill Sans"/>
                <a:cs typeface="Gill Sans"/>
                <a:sym typeface="Gill Sans"/>
              </a:defRPr>
            </a:lvl1pPr>
            <a:lvl2pPr indent="0" lvl="1" marL="0" algn="r">
              <a:spcBef>
                <a:spcPts val="0"/>
              </a:spcBef>
              <a:buNone/>
              <a:defRPr b="0" i="0" sz="700" u="none" cap="none" strike="noStrike">
                <a:solidFill>
                  <a:srgbClr val="9F276A"/>
                </a:solidFill>
                <a:latin typeface="Gill Sans"/>
                <a:ea typeface="Gill Sans"/>
                <a:cs typeface="Gill Sans"/>
                <a:sym typeface="Gill Sans"/>
              </a:defRPr>
            </a:lvl2pPr>
            <a:lvl3pPr indent="0" lvl="2" marL="0" algn="r">
              <a:spcBef>
                <a:spcPts val="0"/>
              </a:spcBef>
              <a:buNone/>
              <a:defRPr b="0" i="0" sz="700" u="none" cap="none" strike="noStrike">
                <a:solidFill>
                  <a:srgbClr val="9F276A"/>
                </a:solidFill>
                <a:latin typeface="Gill Sans"/>
                <a:ea typeface="Gill Sans"/>
                <a:cs typeface="Gill Sans"/>
                <a:sym typeface="Gill Sans"/>
              </a:defRPr>
            </a:lvl3pPr>
            <a:lvl4pPr indent="0" lvl="3" marL="0" algn="r">
              <a:spcBef>
                <a:spcPts val="0"/>
              </a:spcBef>
              <a:buNone/>
              <a:defRPr b="0" i="0" sz="700" u="none" cap="none" strike="noStrike">
                <a:solidFill>
                  <a:srgbClr val="9F276A"/>
                </a:solidFill>
                <a:latin typeface="Gill Sans"/>
                <a:ea typeface="Gill Sans"/>
                <a:cs typeface="Gill Sans"/>
                <a:sym typeface="Gill Sans"/>
              </a:defRPr>
            </a:lvl4pPr>
            <a:lvl5pPr indent="0" lvl="4" marL="0" algn="r">
              <a:spcBef>
                <a:spcPts val="0"/>
              </a:spcBef>
              <a:buNone/>
              <a:defRPr b="0" i="0" sz="700" u="none" cap="none" strike="noStrike">
                <a:solidFill>
                  <a:srgbClr val="9F276A"/>
                </a:solidFill>
                <a:latin typeface="Gill Sans"/>
                <a:ea typeface="Gill Sans"/>
                <a:cs typeface="Gill Sans"/>
                <a:sym typeface="Gill Sans"/>
              </a:defRPr>
            </a:lvl5pPr>
            <a:lvl6pPr indent="0" lvl="5" marL="0" algn="r">
              <a:spcBef>
                <a:spcPts val="0"/>
              </a:spcBef>
              <a:buNone/>
              <a:defRPr b="0" i="0" sz="700" u="none" cap="none" strike="noStrike">
                <a:solidFill>
                  <a:srgbClr val="9F276A"/>
                </a:solidFill>
                <a:latin typeface="Gill Sans"/>
                <a:ea typeface="Gill Sans"/>
                <a:cs typeface="Gill Sans"/>
                <a:sym typeface="Gill Sans"/>
              </a:defRPr>
            </a:lvl6pPr>
            <a:lvl7pPr indent="0" lvl="6" marL="0" algn="r">
              <a:spcBef>
                <a:spcPts val="0"/>
              </a:spcBef>
              <a:buNone/>
              <a:defRPr b="0" i="0" sz="700" u="none" cap="none" strike="noStrike">
                <a:solidFill>
                  <a:srgbClr val="9F276A"/>
                </a:solidFill>
                <a:latin typeface="Gill Sans"/>
                <a:ea typeface="Gill Sans"/>
                <a:cs typeface="Gill Sans"/>
                <a:sym typeface="Gill Sans"/>
              </a:defRPr>
            </a:lvl7pPr>
            <a:lvl8pPr indent="0" lvl="7" marL="0" algn="r">
              <a:spcBef>
                <a:spcPts val="0"/>
              </a:spcBef>
              <a:buNone/>
              <a:defRPr b="0" i="0" sz="700" u="none" cap="none" strike="noStrike">
                <a:solidFill>
                  <a:srgbClr val="9F276A"/>
                </a:solidFill>
                <a:latin typeface="Gill Sans"/>
                <a:ea typeface="Gill Sans"/>
                <a:cs typeface="Gill Sans"/>
                <a:sym typeface="Gill Sans"/>
              </a:defRPr>
            </a:lvl8pPr>
            <a:lvl9pPr indent="0" lvl="8" marL="0" algn="r">
              <a:spcBef>
                <a:spcPts val="0"/>
              </a:spcBef>
              <a:buNone/>
              <a:defRPr b="0" i="0" sz="7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5"/>
          <p:cNvSpPr/>
          <p:nvPr/>
        </p:nvSpPr>
        <p:spPr>
          <a:xfrm>
            <a:off x="330214" y="460805"/>
            <a:ext cx="8482004" cy="891974"/>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 name="Google Shape;68;p15"/>
          <p:cNvSpPr txBox="1"/>
          <p:nvPr>
            <p:ph type="title"/>
          </p:nvPr>
        </p:nvSpPr>
        <p:spPr>
          <a:xfrm>
            <a:off x="435894" y="526617"/>
            <a:ext cx="8272212" cy="76035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 type="body"/>
          </p:nvPr>
        </p:nvSpPr>
        <p:spPr>
          <a:xfrm>
            <a:off x="435894" y="1635372"/>
            <a:ext cx="8272211" cy="2758727"/>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70" name="Google Shape;70;p15"/>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5"/>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2" type="sldNum"/>
          </p:nvPr>
        </p:nvSpPr>
        <p:spPr>
          <a:xfrm>
            <a:off x="7918725" y="4467103"/>
            <a:ext cx="789381"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6"/>
          <p:cNvSpPr/>
          <p:nvPr/>
        </p:nvSpPr>
        <p:spPr>
          <a:xfrm>
            <a:off x="335863" y="3856481"/>
            <a:ext cx="8468145" cy="94412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 name="Google Shape;75;p16"/>
          <p:cNvSpPr txBox="1"/>
          <p:nvPr>
            <p:ph type="title"/>
          </p:nvPr>
        </p:nvSpPr>
        <p:spPr>
          <a:xfrm>
            <a:off x="435895" y="2282932"/>
            <a:ext cx="8272211" cy="112313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accent1"/>
              </a:buClr>
              <a:buSzPts val="2700"/>
              <a:buFont typeface="Gill Sans"/>
              <a:buNone/>
              <a:defRPr b="0" sz="2700" cap="none">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6"/>
          <p:cNvSpPr txBox="1"/>
          <p:nvPr>
            <p:ph idx="1" type="body"/>
          </p:nvPr>
        </p:nvSpPr>
        <p:spPr>
          <a:xfrm>
            <a:off x="435894" y="3406063"/>
            <a:ext cx="8272211" cy="450417"/>
          </a:xfrm>
          <a:prstGeom prst="rect">
            <a:avLst/>
          </a:prstGeom>
          <a:noFill/>
          <a:ln>
            <a:noFill/>
          </a:ln>
        </p:spPr>
        <p:txBody>
          <a:bodyPr anchorCtr="0" anchor="t" bIns="34275" lIns="68575" spcFirstLastPara="1" rIns="68575" wrap="square" tIns="34275">
            <a:normAutofit/>
          </a:bodyPr>
          <a:lstStyle>
            <a:lvl1pPr indent="-228600" lvl="0" marL="457200" algn="l">
              <a:spcBef>
                <a:spcPts val="300"/>
              </a:spcBef>
              <a:spcAft>
                <a:spcPts val="0"/>
              </a:spcAft>
              <a:buSzPts val="1200"/>
              <a:buNone/>
              <a:defRPr sz="1400" cap="none">
                <a:solidFill>
                  <a:schemeClr val="accent2"/>
                </a:solidFill>
              </a:defRPr>
            </a:lvl1pPr>
            <a:lvl2pPr indent="-228600" lvl="1" marL="914400" algn="l">
              <a:spcBef>
                <a:spcPts val="500"/>
              </a:spcBef>
              <a:spcAft>
                <a:spcPts val="0"/>
              </a:spcAft>
              <a:buSzPts val="1200"/>
              <a:buNone/>
              <a:defRPr sz="1400">
                <a:solidFill>
                  <a:srgbClr val="888888"/>
                </a:solidFill>
              </a:defRPr>
            </a:lvl2pPr>
            <a:lvl3pPr indent="-228600" lvl="2" marL="1371600" algn="l">
              <a:spcBef>
                <a:spcPts val="500"/>
              </a:spcBef>
              <a:spcAft>
                <a:spcPts val="0"/>
              </a:spcAft>
              <a:buSzPts val="1100"/>
              <a:buNone/>
              <a:defRPr sz="1200">
                <a:solidFill>
                  <a:srgbClr val="888888"/>
                </a:solidFill>
              </a:defRPr>
            </a:lvl3pPr>
            <a:lvl4pPr indent="-228600" lvl="3" marL="1828800" algn="l">
              <a:spcBef>
                <a:spcPts val="500"/>
              </a:spcBef>
              <a:spcAft>
                <a:spcPts val="0"/>
              </a:spcAft>
              <a:buSzPts val="1000"/>
              <a:buNone/>
              <a:defRPr sz="1100">
                <a:solidFill>
                  <a:srgbClr val="888888"/>
                </a:solidFill>
              </a:defRPr>
            </a:lvl4pPr>
            <a:lvl5pPr indent="-228600" lvl="4" marL="2286000" algn="l">
              <a:spcBef>
                <a:spcPts val="500"/>
              </a:spcBef>
              <a:spcAft>
                <a:spcPts val="0"/>
              </a:spcAft>
              <a:buSzPts val="1000"/>
              <a:buNone/>
              <a:defRPr sz="1100">
                <a:solidFill>
                  <a:srgbClr val="888888"/>
                </a:solidFill>
              </a:defRPr>
            </a:lvl5pPr>
            <a:lvl6pPr indent="-228600" lvl="5" marL="2743200" algn="l">
              <a:spcBef>
                <a:spcPts val="500"/>
              </a:spcBef>
              <a:spcAft>
                <a:spcPts val="0"/>
              </a:spcAft>
              <a:buSzPts val="1000"/>
              <a:buNone/>
              <a:defRPr sz="1100">
                <a:solidFill>
                  <a:srgbClr val="888888"/>
                </a:solidFill>
              </a:defRPr>
            </a:lvl6pPr>
            <a:lvl7pPr indent="-228600" lvl="6" marL="3200400" algn="l">
              <a:spcBef>
                <a:spcPts val="500"/>
              </a:spcBef>
              <a:spcAft>
                <a:spcPts val="0"/>
              </a:spcAft>
              <a:buSzPts val="1000"/>
              <a:buNone/>
              <a:defRPr sz="1100">
                <a:solidFill>
                  <a:srgbClr val="888888"/>
                </a:solidFill>
              </a:defRPr>
            </a:lvl7pPr>
            <a:lvl8pPr indent="-228600" lvl="7" marL="3657600" algn="l">
              <a:spcBef>
                <a:spcPts val="500"/>
              </a:spcBef>
              <a:spcAft>
                <a:spcPts val="0"/>
              </a:spcAft>
              <a:buSzPts val="1000"/>
              <a:buNone/>
              <a:defRPr sz="1100">
                <a:solidFill>
                  <a:srgbClr val="888888"/>
                </a:solidFill>
              </a:defRPr>
            </a:lvl8pPr>
            <a:lvl9pPr indent="-228600" lvl="8" marL="4114800" algn="l">
              <a:spcBef>
                <a:spcPts val="500"/>
              </a:spcBef>
              <a:spcAft>
                <a:spcPts val="500"/>
              </a:spcAft>
              <a:buSzPts val="1000"/>
              <a:buNone/>
              <a:defRPr sz="1100">
                <a:solidFill>
                  <a:srgbClr val="888888"/>
                </a:solidFill>
              </a:defRPr>
            </a:lvl9pPr>
          </a:lstStyle>
          <a:p/>
        </p:txBody>
      </p:sp>
      <p:sp>
        <p:nvSpPr>
          <p:cNvPr id="77" name="Google Shape;77;p16"/>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6"/>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700" u="none" cap="none" strike="noStrike">
                <a:solidFill>
                  <a:srgbClr val="9F276A"/>
                </a:solidFill>
                <a:latin typeface="Gill Sans"/>
                <a:ea typeface="Gill Sans"/>
                <a:cs typeface="Gill Sans"/>
                <a:sym typeface="Gill Sans"/>
              </a:defRPr>
            </a:lvl1pPr>
            <a:lvl2pPr indent="0" lvl="1" marL="0" algn="r">
              <a:spcBef>
                <a:spcPts val="0"/>
              </a:spcBef>
              <a:buNone/>
              <a:defRPr b="0" i="0" sz="700" u="none" cap="none" strike="noStrike">
                <a:solidFill>
                  <a:srgbClr val="9F276A"/>
                </a:solidFill>
                <a:latin typeface="Gill Sans"/>
                <a:ea typeface="Gill Sans"/>
                <a:cs typeface="Gill Sans"/>
                <a:sym typeface="Gill Sans"/>
              </a:defRPr>
            </a:lvl2pPr>
            <a:lvl3pPr indent="0" lvl="2" marL="0" algn="r">
              <a:spcBef>
                <a:spcPts val="0"/>
              </a:spcBef>
              <a:buNone/>
              <a:defRPr b="0" i="0" sz="700" u="none" cap="none" strike="noStrike">
                <a:solidFill>
                  <a:srgbClr val="9F276A"/>
                </a:solidFill>
                <a:latin typeface="Gill Sans"/>
                <a:ea typeface="Gill Sans"/>
                <a:cs typeface="Gill Sans"/>
                <a:sym typeface="Gill Sans"/>
              </a:defRPr>
            </a:lvl3pPr>
            <a:lvl4pPr indent="0" lvl="3" marL="0" algn="r">
              <a:spcBef>
                <a:spcPts val="0"/>
              </a:spcBef>
              <a:buNone/>
              <a:defRPr b="0" i="0" sz="700" u="none" cap="none" strike="noStrike">
                <a:solidFill>
                  <a:srgbClr val="9F276A"/>
                </a:solidFill>
                <a:latin typeface="Gill Sans"/>
                <a:ea typeface="Gill Sans"/>
                <a:cs typeface="Gill Sans"/>
                <a:sym typeface="Gill Sans"/>
              </a:defRPr>
            </a:lvl4pPr>
            <a:lvl5pPr indent="0" lvl="4" marL="0" algn="r">
              <a:spcBef>
                <a:spcPts val="0"/>
              </a:spcBef>
              <a:buNone/>
              <a:defRPr b="0" i="0" sz="700" u="none" cap="none" strike="noStrike">
                <a:solidFill>
                  <a:srgbClr val="9F276A"/>
                </a:solidFill>
                <a:latin typeface="Gill Sans"/>
                <a:ea typeface="Gill Sans"/>
                <a:cs typeface="Gill Sans"/>
                <a:sym typeface="Gill Sans"/>
              </a:defRPr>
            </a:lvl5pPr>
            <a:lvl6pPr indent="0" lvl="5" marL="0" algn="r">
              <a:spcBef>
                <a:spcPts val="0"/>
              </a:spcBef>
              <a:buNone/>
              <a:defRPr b="0" i="0" sz="700" u="none" cap="none" strike="noStrike">
                <a:solidFill>
                  <a:srgbClr val="9F276A"/>
                </a:solidFill>
                <a:latin typeface="Gill Sans"/>
                <a:ea typeface="Gill Sans"/>
                <a:cs typeface="Gill Sans"/>
                <a:sym typeface="Gill Sans"/>
              </a:defRPr>
            </a:lvl6pPr>
            <a:lvl7pPr indent="0" lvl="6" marL="0" algn="r">
              <a:spcBef>
                <a:spcPts val="0"/>
              </a:spcBef>
              <a:buNone/>
              <a:defRPr b="0" i="0" sz="700" u="none" cap="none" strike="noStrike">
                <a:solidFill>
                  <a:srgbClr val="9F276A"/>
                </a:solidFill>
                <a:latin typeface="Gill Sans"/>
                <a:ea typeface="Gill Sans"/>
                <a:cs typeface="Gill Sans"/>
                <a:sym typeface="Gill Sans"/>
              </a:defRPr>
            </a:lvl7pPr>
            <a:lvl8pPr indent="0" lvl="7" marL="0" algn="r">
              <a:spcBef>
                <a:spcPts val="0"/>
              </a:spcBef>
              <a:buNone/>
              <a:defRPr b="0" i="0" sz="700" u="none" cap="none" strike="noStrike">
                <a:solidFill>
                  <a:srgbClr val="9F276A"/>
                </a:solidFill>
                <a:latin typeface="Gill Sans"/>
                <a:ea typeface="Gill Sans"/>
                <a:cs typeface="Gill Sans"/>
                <a:sym typeface="Gill Sans"/>
              </a:defRPr>
            </a:lvl8pPr>
            <a:lvl9pPr indent="0" lvl="8" marL="0" algn="r">
              <a:spcBef>
                <a:spcPts val="0"/>
              </a:spcBef>
              <a:buNone/>
              <a:defRPr b="0" i="0" sz="7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7"/>
          <p:cNvSpPr/>
          <p:nvPr/>
        </p:nvSpPr>
        <p:spPr>
          <a:xfrm>
            <a:off x="334486" y="454915"/>
            <a:ext cx="8475027" cy="94412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 name="Google Shape;82;p17"/>
          <p:cNvSpPr txBox="1"/>
          <p:nvPr>
            <p:ph type="title"/>
          </p:nvPr>
        </p:nvSpPr>
        <p:spPr>
          <a:xfrm>
            <a:off x="435895" y="547244"/>
            <a:ext cx="8272212" cy="741249"/>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7"/>
          <p:cNvSpPr txBox="1"/>
          <p:nvPr>
            <p:ph idx="1" type="body"/>
          </p:nvPr>
        </p:nvSpPr>
        <p:spPr>
          <a:xfrm>
            <a:off x="435895" y="1671002"/>
            <a:ext cx="4066793" cy="2724785"/>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84" name="Google Shape;84;p17"/>
          <p:cNvSpPr txBox="1"/>
          <p:nvPr>
            <p:ph idx="2" type="body"/>
          </p:nvPr>
        </p:nvSpPr>
        <p:spPr>
          <a:xfrm>
            <a:off x="4641313" y="1671002"/>
            <a:ext cx="4066794" cy="2724785"/>
          </a:xfrm>
          <a:prstGeom prst="rect">
            <a:avLst/>
          </a:prstGeom>
          <a:noFill/>
          <a:ln>
            <a:noFill/>
          </a:ln>
        </p:spPr>
        <p:txBody>
          <a:bodyPr anchorCtr="0" anchor="ctr"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85" name="Google Shape;85;p17"/>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7"/>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7"/>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8" name="Shape 88"/>
        <p:cNvGrpSpPr/>
        <p:nvPr/>
      </p:nvGrpSpPr>
      <p:grpSpPr>
        <a:xfrm>
          <a:off x="0" y="0"/>
          <a:ext cx="0" cy="0"/>
          <a:chOff x="0" y="0"/>
          <a:chExt cx="0" cy="0"/>
        </a:xfrm>
      </p:grpSpPr>
      <p:sp>
        <p:nvSpPr>
          <p:cNvPr id="89" name="Google Shape;89;p18"/>
          <p:cNvSpPr/>
          <p:nvPr/>
        </p:nvSpPr>
        <p:spPr>
          <a:xfrm>
            <a:off x="334486" y="454915"/>
            <a:ext cx="8475027" cy="94412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 name="Google Shape;90;p18"/>
          <p:cNvSpPr txBox="1"/>
          <p:nvPr>
            <p:ph type="title"/>
          </p:nvPr>
        </p:nvSpPr>
        <p:spPr>
          <a:xfrm>
            <a:off x="435895" y="547244"/>
            <a:ext cx="8272212" cy="741249"/>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8"/>
          <p:cNvSpPr txBox="1"/>
          <p:nvPr>
            <p:ph idx="1" type="body"/>
          </p:nvPr>
        </p:nvSpPr>
        <p:spPr>
          <a:xfrm>
            <a:off x="665414" y="1688169"/>
            <a:ext cx="3815306" cy="402004"/>
          </a:xfrm>
          <a:prstGeom prst="rect">
            <a:avLst/>
          </a:prstGeom>
          <a:noFill/>
          <a:ln>
            <a:noFill/>
          </a:ln>
        </p:spPr>
        <p:txBody>
          <a:bodyPr anchorCtr="0" anchor="b" bIns="34275" lIns="68575" spcFirstLastPara="1" rIns="68575" wrap="square" tIns="34275">
            <a:noAutofit/>
          </a:bodyPr>
          <a:lstStyle>
            <a:lvl1pPr indent="-228600" lvl="0" marL="457200" algn="l">
              <a:spcBef>
                <a:spcPts val="300"/>
              </a:spcBef>
              <a:spcAft>
                <a:spcPts val="0"/>
              </a:spcAft>
              <a:buSzPts val="1500"/>
              <a:buNone/>
              <a:defRPr b="0" sz="1700">
                <a:solidFill>
                  <a:schemeClr val="accent2"/>
                </a:solidFill>
              </a:defRPr>
            </a:lvl1pPr>
            <a:lvl2pPr indent="-228600" lvl="1" marL="914400" algn="l">
              <a:spcBef>
                <a:spcPts val="500"/>
              </a:spcBef>
              <a:spcAft>
                <a:spcPts val="0"/>
              </a:spcAft>
              <a:buSzPts val="1400"/>
              <a:buNone/>
              <a:defRPr b="1" sz="1500"/>
            </a:lvl2pPr>
            <a:lvl3pPr indent="-228600" lvl="2" marL="1371600" algn="l">
              <a:spcBef>
                <a:spcPts val="500"/>
              </a:spcBef>
              <a:spcAft>
                <a:spcPts val="0"/>
              </a:spcAft>
              <a:buSzPts val="1200"/>
              <a:buNone/>
              <a:defRPr b="1" sz="1400"/>
            </a:lvl3pPr>
            <a:lvl4pPr indent="-228600" lvl="3" marL="1828800" algn="l">
              <a:spcBef>
                <a:spcPts val="500"/>
              </a:spcBef>
              <a:spcAft>
                <a:spcPts val="0"/>
              </a:spcAft>
              <a:buSzPts val="1100"/>
              <a:buNone/>
              <a:defRPr b="1" sz="1200"/>
            </a:lvl4pPr>
            <a:lvl5pPr indent="-228600" lvl="4" marL="2286000" algn="l">
              <a:spcBef>
                <a:spcPts val="500"/>
              </a:spcBef>
              <a:spcAft>
                <a:spcPts val="0"/>
              </a:spcAft>
              <a:buSzPts val="1100"/>
              <a:buNone/>
              <a:defRPr b="1" sz="1200"/>
            </a:lvl5pPr>
            <a:lvl6pPr indent="-228600" lvl="5" marL="2743200" algn="l">
              <a:spcBef>
                <a:spcPts val="500"/>
              </a:spcBef>
              <a:spcAft>
                <a:spcPts val="0"/>
              </a:spcAft>
              <a:buSzPts val="1100"/>
              <a:buNone/>
              <a:defRPr b="1" sz="1200"/>
            </a:lvl6pPr>
            <a:lvl7pPr indent="-228600" lvl="6" marL="3200400" algn="l">
              <a:spcBef>
                <a:spcPts val="500"/>
              </a:spcBef>
              <a:spcAft>
                <a:spcPts val="0"/>
              </a:spcAft>
              <a:buSzPts val="1100"/>
              <a:buNone/>
              <a:defRPr b="1" sz="1200"/>
            </a:lvl7pPr>
            <a:lvl8pPr indent="-228600" lvl="7" marL="3657600" algn="l">
              <a:spcBef>
                <a:spcPts val="500"/>
              </a:spcBef>
              <a:spcAft>
                <a:spcPts val="0"/>
              </a:spcAft>
              <a:buSzPts val="1100"/>
              <a:buNone/>
              <a:defRPr b="1" sz="1200"/>
            </a:lvl8pPr>
            <a:lvl9pPr indent="-228600" lvl="8" marL="4114800" algn="l">
              <a:spcBef>
                <a:spcPts val="500"/>
              </a:spcBef>
              <a:spcAft>
                <a:spcPts val="500"/>
              </a:spcAft>
              <a:buSzPts val="1100"/>
              <a:buNone/>
              <a:defRPr b="1" sz="1200"/>
            </a:lvl9pPr>
          </a:lstStyle>
          <a:p/>
        </p:txBody>
      </p:sp>
      <p:sp>
        <p:nvSpPr>
          <p:cNvPr id="92" name="Google Shape;92;p18"/>
          <p:cNvSpPr txBox="1"/>
          <p:nvPr>
            <p:ph idx="2" type="body"/>
          </p:nvPr>
        </p:nvSpPr>
        <p:spPr>
          <a:xfrm>
            <a:off x="435896" y="2194539"/>
            <a:ext cx="4044825" cy="2201249"/>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93" name="Google Shape;93;p18"/>
          <p:cNvSpPr txBox="1"/>
          <p:nvPr>
            <p:ph idx="3" type="body"/>
          </p:nvPr>
        </p:nvSpPr>
        <p:spPr>
          <a:xfrm>
            <a:off x="4892801" y="1688169"/>
            <a:ext cx="3815305" cy="415030"/>
          </a:xfrm>
          <a:prstGeom prst="rect">
            <a:avLst/>
          </a:prstGeom>
          <a:noFill/>
          <a:ln>
            <a:noFill/>
          </a:ln>
        </p:spPr>
        <p:txBody>
          <a:bodyPr anchorCtr="0" anchor="b" bIns="34275" lIns="68575" spcFirstLastPara="1" rIns="68575" wrap="square" tIns="34275">
            <a:noAutofit/>
          </a:bodyPr>
          <a:lstStyle>
            <a:lvl1pPr indent="-228600" lvl="0" marL="457200" algn="l">
              <a:spcBef>
                <a:spcPts val="300"/>
              </a:spcBef>
              <a:spcAft>
                <a:spcPts val="0"/>
              </a:spcAft>
              <a:buSzPts val="1500"/>
              <a:buNone/>
              <a:defRPr b="0" sz="1700">
                <a:solidFill>
                  <a:schemeClr val="accent2"/>
                </a:solidFill>
              </a:defRPr>
            </a:lvl1pPr>
            <a:lvl2pPr indent="-228600" lvl="1" marL="914400" algn="l">
              <a:spcBef>
                <a:spcPts val="500"/>
              </a:spcBef>
              <a:spcAft>
                <a:spcPts val="0"/>
              </a:spcAft>
              <a:buSzPts val="1400"/>
              <a:buNone/>
              <a:defRPr b="1" sz="1500"/>
            </a:lvl2pPr>
            <a:lvl3pPr indent="-228600" lvl="2" marL="1371600" algn="l">
              <a:spcBef>
                <a:spcPts val="500"/>
              </a:spcBef>
              <a:spcAft>
                <a:spcPts val="0"/>
              </a:spcAft>
              <a:buSzPts val="1200"/>
              <a:buNone/>
              <a:defRPr b="1" sz="1400"/>
            </a:lvl3pPr>
            <a:lvl4pPr indent="-228600" lvl="3" marL="1828800" algn="l">
              <a:spcBef>
                <a:spcPts val="500"/>
              </a:spcBef>
              <a:spcAft>
                <a:spcPts val="0"/>
              </a:spcAft>
              <a:buSzPts val="1100"/>
              <a:buNone/>
              <a:defRPr b="1" sz="1200"/>
            </a:lvl4pPr>
            <a:lvl5pPr indent="-228600" lvl="4" marL="2286000" algn="l">
              <a:spcBef>
                <a:spcPts val="500"/>
              </a:spcBef>
              <a:spcAft>
                <a:spcPts val="0"/>
              </a:spcAft>
              <a:buSzPts val="1100"/>
              <a:buNone/>
              <a:defRPr b="1" sz="1200"/>
            </a:lvl5pPr>
            <a:lvl6pPr indent="-228600" lvl="5" marL="2743200" algn="l">
              <a:spcBef>
                <a:spcPts val="500"/>
              </a:spcBef>
              <a:spcAft>
                <a:spcPts val="0"/>
              </a:spcAft>
              <a:buSzPts val="1100"/>
              <a:buNone/>
              <a:defRPr b="1" sz="1200"/>
            </a:lvl6pPr>
            <a:lvl7pPr indent="-228600" lvl="6" marL="3200400" algn="l">
              <a:spcBef>
                <a:spcPts val="500"/>
              </a:spcBef>
              <a:spcAft>
                <a:spcPts val="0"/>
              </a:spcAft>
              <a:buSzPts val="1100"/>
              <a:buNone/>
              <a:defRPr b="1" sz="1200"/>
            </a:lvl7pPr>
            <a:lvl8pPr indent="-228600" lvl="7" marL="3657600" algn="l">
              <a:spcBef>
                <a:spcPts val="500"/>
              </a:spcBef>
              <a:spcAft>
                <a:spcPts val="0"/>
              </a:spcAft>
              <a:buSzPts val="1100"/>
              <a:buNone/>
              <a:defRPr b="1" sz="1200"/>
            </a:lvl8pPr>
            <a:lvl9pPr indent="-228600" lvl="8" marL="4114800" algn="l">
              <a:spcBef>
                <a:spcPts val="500"/>
              </a:spcBef>
              <a:spcAft>
                <a:spcPts val="500"/>
              </a:spcAft>
              <a:buSzPts val="1100"/>
              <a:buNone/>
              <a:defRPr b="1" sz="1200"/>
            </a:lvl9pPr>
          </a:lstStyle>
          <a:p/>
        </p:txBody>
      </p:sp>
      <p:sp>
        <p:nvSpPr>
          <p:cNvPr id="94" name="Google Shape;94;p18"/>
          <p:cNvSpPr txBox="1"/>
          <p:nvPr>
            <p:ph idx="4" type="body"/>
          </p:nvPr>
        </p:nvSpPr>
        <p:spPr>
          <a:xfrm>
            <a:off x="4663282" y="2194539"/>
            <a:ext cx="4044825" cy="2201249"/>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95" name="Google Shape;95;p18"/>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8"/>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8"/>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19"/>
          <p:cNvSpPr/>
          <p:nvPr/>
        </p:nvSpPr>
        <p:spPr>
          <a:xfrm>
            <a:off x="330512" y="454915"/>
            <a:ext cx="8475027" cy="94412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 name="Google Shape;100;p19"/>
          <p:cNvSpPr txBox="1"/>
          <p:nvPr>
            <p:ph type="title"/>
          </p:nvPr>
        </p:nvSpPr>
        <p:spPr>
          <a:xfrm>
            <a:off x="431921" y="547244"/>
            <a:ext cx="8272212" cy="741249"/>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19"/>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19"/>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9"/>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
        <p:nvSpPr>
          <p:cNvPr id="105" name="Google Shape;105;p20"/>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0"/>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0"/>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8" name="Shape 108"/>
        <p:cNvGrpSpPr/>
        <p:nvPr/>
      </p:nvGrpSpPr>
      <p:grpSpPr>
        <a:xfrm>
          <a:off x="0" y="0"/>
          <a:ext cx="0" cy="0"/>
          <a:chOff x="0" y="0"/>
          <a:chExt cx="0" cy="0"/>
        </a:xfrm>
      </p:grpSpPr>
      <p:sp>
        <p:nvSpPr>
          <p:cNvPr id="109" name="Google Shape;109;p21"/>
          <p:cNvSpPr/>
          <p:nvPr/>
        </p:nvSpPr>
        <p:spPr>
          <a:xfrm>
            <a:off x="335863" y="3856480"/>
            <a:ext cx="8473650" cy="956027"/>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 name="Google Shape;110;p21"/>
          <p:cNvSpPr txBox="1"/>
          <p:nvPr>
            <p:ph type="title"/>
          </p:nvPr>
        </p:nvSpPr>
        <p:spPr>
          <a:xfrm>
            <a:off x="435894" y="3946722"/>
            <a:ext cx="3682084" cy="517136"/>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9F276A"/>
              </a:buClr>
              <a:buSzPts val="1500"/>
              <a:buFont typeface="Gill Sans"/>
              <a:buNone/>
              <a:defRPr b="0" sz="1500">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1"/>
          <p:cNvSpPr txBox="1"/>
          <p:nvPr>
            <p:ph idx="1" type="body"/>
          </p:nvPr>
        </p:nvSpPr>
        <p:spPr>
          <a:xfrm>
            <a:off x="335862" y="450900"/>
            <a:ext cx="8469630" cy="3153600"/>
          </a:xfrm>
          <a:prstGeom prst="rect">
            <a:avLst/>
          </a:prstGeom>
          <a:noFill/>
          <a:ln>
            <a:noFill/>
          </a:ln>
        </p:spPr>
        <p:txBody>
          <a:bodyPr anchorCtr="0" anchor="ctr" bIns="34275" lIns="68575" spcFirstLastPara="1" rIns="68575" wrap="square" tIns="34275">
            <a:normAutofit/>
          </a:bodyPr>
          <a:lstStyle>
            <a:lvl1pPr indent="-317500" lvl="0" marL="457200" algn="l">
              <a:spcBef>
                <a:spcPts val="300"/>
              </a:spcBef>
              <a:spcAft>
                <a:spcPts val="0"/>
              </a:spcAft>
              <a:buSzPts val="1400"/>
              <a:buChar char="◼"/>
              <a:defRPr sz="1500">
                <a:solidFill>
                  <a:schemeClr val="dk2"/>
                </a:solidFill>
              </a:defRPr>
            </a:lvl1pPr>
            <a:lvl2pPr indent="-304800" lvl="1" marL="914400" algn="l">
              <a:spcBef>
                <a:spcPts val="500"/>
              </a:spcBef>
              <a:spcAft>
                <a:spcPts val="0"/>
              </a:spcAft>
              <a:buSzPts val="1200"/>
              <a:buChar char="◼"/>
              <a:defRPr sz="1400">
                <a:solidFill>
                  <a:schemeClr val="dk2"/>
                </a:solidFill>
              </a:defRPr>
            </a:lvl2pPr>
            <a:lvl3pPr indent="-298450" lvl="2" marL="1371600" algn="l">
              <a:spcBef>
                <a:spcPts val="500"/>
              </a:spcBef>
              <a:spcAft>
                <a:spcPts val="0"/>
              </a:spcAft>
              <a:buSzPts val="1100"/>
              <a:buChar char="◼"/>
              <a:defRPr sz="1200">
                <a:solidFill>
                  <a:schemeClr val="dk2"/>
                </a:solidFill>
              </a:defRPr>
            </a:lvl3pPr>
            <a:lvl4pPr indent="-292100" lvl="3" marL="1828800" algn="l">
              <a:spcBef>
                <a:spcPts val="500"/>
              </a:spcBef>
              <a:spcAft>
                <a:spcPts val="0"/>
              </a:spcAft>
              <a:buSzPts val="1000"/>
              <a:buChar char="◼"/>
              <a:defRPr sz="1100">
                <a:solidFill>
                  <a:schemeClr val="dk2"/>
                </a:solidFill>
              </a:defRPr>
            </a:lvl4pPr>
            <a:lvl5pPr indent="-292100" lvl="4" marL="2286000" algn="l">
              <a:spcBef>
                <a:spcPts val="500"/>
              </a:spcBef>
              <a:spcAft>
                <a:spcPts val="0"/>
              </a:spcAft>
              <a:buSzPts val="1000"/>
              <a:buChar char="◼"/>
              <a:defRPr sz="1100">
                <a:solidFill>
                  <a:schemeClr val="dk2"/>
                </a:solidFill>
              </a:defRPr>
            </a:lvl5pPr>
            <a:lvl6pPr indent="-292100" lvl="5" marL="2743200" algn="l">
              <a:spcBef>
                <a:spcPts val="500"/>
              </a:spcBef>
              <a:spcAft>
                <a:spcPts val="0"/>
              </a:spcAft>
              <a:buSzPts val="1000"/>
              <a:buChar char="◼"/>
              <a:defRPr sz="1100">
                <a:solidFill>
                  <a:schemeClr val="dk2"/>
                </a:solidFill>
              </a:defRPr>
            </a:lvl6pPr>
            <a:lvl7pPr indent="-292100" lvl="6" marL="3200400" algn="l">
              <a:spcBef>
                <a:spcPts val="500"/>
              </a:spcBef>
              <a:spcAft>
                <a:spcPts val="0"/>
              </a:spcAft>
              <a:buSzPts val="1000"/>
              <a:buChar char="◼"/>
              <a:defRPr sz="1100">
                <a:solidFill>
                  <a:schemeClr val="dk2"/>
                </a:solidFill>
              </a:defRPr>
            </a:lvl7pPr>
            <a:lvl8pPr indent="-292100" lvl="7" marL="3657600" algn="l">
              <a:spcBef>
                <a:spcPts val="500"/>
              </a:spcBef>
              <a:spcAft>
                <a:spcPts val="0"/>
              </a:spcAft>
              <a:buSzPts val="1000"/>
              <a:buChar char="◼"/>
              <a:defRPr sz="1100">
                <a:solidFill>
                  <a:schemeClr val="dk2"/>
                </a:solidFill>
              </a:defRPr>
            </a:lvl8pPr>
            <a:lvl9pPr indent="-292100" lvl="8" marL="4114800" algn="l">
              <a:spcBef>
                <a:spcPts val="500"/>
              </a:spcBef>
              <a:spcAft>
                <a:spcPts val="500"/>
              </a:spcAft>
              <a:buSzPts val="1000"/>
              <a:buChar char="◼"/>
              <a:defRPr sz="1100">
                <a:solidFill>
                  <a:schemeClr val="dk2"/>
                </a:solidFill>
              </a:defRPr>
            </a:lvl9pPr>
          </a:lstStyle>
          <a:p/>
        </p:txBody>
      </p:sp>
      <p:sp>
        <p:nvSpPr>
          <p:cNvPr id="112" name="Google Shape;112;p21"/>
          <p:cNvSpPr txBox="1"/>
          <p:nvPr>
            <p:ph idx="2" type="body"/>
          </p:nvPr>
        </p:nvSpPr>
        <p:spPr>
          <a:xfrm>
            <a:off x="4305617" y="3946722"/>
            <a:ext cx="4402490" cy="517136"/>
          </a:xfrm>
          <a:prstGeom prst="rect">
            <a:avLst/>
          </a:prstGeom>
          <a:noFill/>
          <a:ln>
            <a:noFill/>
          </a:ln>
        </p:spPr>
        <p:txBody>
          <a:bodyPr anchorCtr="0" anchor="ctr" bIns="34275" lIns="68575" spcFirstLastPara="1" rIns="68575" wrap="square" tIns="34275">
            <a:normAutofit/>
          </a:bodyPr>
          <a:lstStyle>
            <a:lvl1pPr indent="-228600" lvl="0" marL="457200" algn="r">
              <a:spcBef>
                <a:spcPts val="200"/>
              </a:spcBef>
              <a:spcAft>
                <a:spcPts val="0"/>
              </a:spcAft>
              <a:buSzPts val="800"/>
              <a:buNone/>
              <a:defRPr sz="800">
                <a:solidFill>
                  <a:schemeClr val="lt1"/>
                </a:solidFill>
              </a:defRPr>
            </a:lvl1pPr>
            <a:lvl2pPr indent="-228600" lvl="1" marL="914400" algn="l">
              <a:spcBef>
                <a:spcPts val="500"/>
              </a:spcBef>
              <a:spcAft>
                <a:spcPts val="0"/>
              </a:spcAft>
              <a:buSzPts val="800"/>
              <a:buNone/>
              <a:defRPr sz="800"/>
            </a:lvl2pPr>
            <a:lvl3pPr indent="-228600" lvl="2" marL="1371600" algn="l">
              <a:spcBef>
                <a:spcPts val="500"/>
              </a:spcBef>
              <a:spcAft>
                <a:spcPts val="0"/>
              </a:spcAft>
              <a:buSzPts val="700"/>
              <a:buNone/>
              <a:defRPr sz="800"/>
            </a:lvl3pPr>
            <a:lvl4pPr indent="-228600" lvl="3" marL="1828800" algn="l">
              <a:spcBef>
                <a:spcPts val="500"/>
              </a:spcBef>
              <a:spcAft>
                <a:spcPts val="0"/>
              </a:spcAft>
              <a:buSzPts val="600"/>
              <a:buNone/>
              <a:defRPr sz="700"/>
            </a:lvl4pPr>
            <a:lvl5pPr indent="-228600" lvl="4" marL="2286000" algn="l">
              <a:spcBef>
                <a:spcPts val="500"/>
              </a:spcBef>
              <a:spcAft>
                <a:spcPts val="0"/>
              </a:spcAft>
              <a:buSzPts val="600"/>
              <a:buNone/>
              <a:defRPr sz="700"/>
            </a:lvl5pPr>
            <a:lvl6pPr indent="-228600" lvl="5" marL="2743200" algn="l">
              <a:spcBef>
                <a:spcPts val="500"/>
              </a:spcBef>
              <a:spcAft>
                <a:spcPts val="0"/>
              </a:spcAft>
              <a:buSzPts val="600"/>
              <a:buNone/>
              <a:defRPr sz="700"/>
            </a:lvl6pPr>
            <a:lvl7pPr indent="-228600" lvl="6" marL="3200400" algn="l">
              <a:spcBef>
                <a:spcPts val="500"/>
              </a:spcBef>
              <a:spcAft>
                <a:spcPts val="0"/>
              </a:spcAft>
              <a:buSzPts val="600"/>
              <a:buNone/>
              <a:defRPr sz="700"/>
            </a:lvl7pPr>
            <a:lvl8pPr indent="-228600" lvl="7" marL="3657600" algn="l">
              <a:spcBef>
                <a:spcPts val="500"/>
              </a:spcBef>
              <a:spcAft>
                <a:spcPts val="0"/>
              </a:spcAft>
              <a:buSzPts val="600"/>
              <a:buNone/>
              <a:defRPr sz="700"/>
            </a:lvl8pPr>
            <a:lvl9pPr indent="-228600" lvl="8" marL="4114800" algn="l">
              <a:spcBef>
                <a:spcPts val="500"/>
              </a:spcBef>
              <a:spcAft>
                <a:spcPts val="500"/>
              </a:spcAft>
              <a:buSzPts val="600"/>
              <a:buNone/>
              <a:defRPr sz="700"/>
            </a:lvl9pPr>
          </a:lstStyle>
          <a:p/>
        </p:txBody>
      </p:sp>
      <p:sp>
        <p:nvSpPr>
          <p:cNvPr id="113" name="Google Shape;113;p21"/>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1"/>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1"/>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700" u="none" cap="none" strike="noStrike">
                <a:solidFill>
                  <a:srgbClr val="9F276A"/>
                </a:solidFill>
                <a:latin typeface="Gill Sans"/>
                <a:ea typeface="Gill Sans"/>
                <a:cs typeface="Gill Sans"/>
                <a:sym typeface="Gill Sans"/>
              </a:defRPr>
            </a:lvl1pPr>
            <a:lvl2pPr indent="0" lvl="1" marL="0" algn="r">
              <a:spcBef>
                <a:spcPts val="0"/>
              </a:spcBef>
              <a:buNone/>
              <a:defRPr b="0" i="0" sz="700" u="none" cap="none" strike="noStrike">
                <a:solidFill>
                  <a:srgbClr val="9F276A"/>
                </a:solidFill>
                <a:latin typeface="Gill Sans"/>
                <a:ea typeface="Gill Sans"/>
                <a:cs typeface="Gill Sans"/>
                <a:sym typeface="Gill Sans"/>
              </a:defRPr>
            </a:lvl2pPr>
            <a:lvl3pPr indent="0" lvl="2" marL="0" algn="r">
              <a:spcBef>
                <a:spcPts val="0"/>
              </a:spcBef>
              <a:buNone/>
              <a:defRPr b="0" i="0" sz="700" u="none" cap="none" strike="noStrike">
                <a:solidFill>
                  <a:srgbClr val="9F276A"/>
                </a:solidFill>
                <a:latin typeface="Gill Sans"/>
                <a:ea typeface="Gill Sans"/>
                <a:cs typeface="Gill Sans"/>
                <a:sym typeface="Gill Sans"/>
              </a:defRPr>
            </a:lvl3pPr>
            <a:lvl4pPr indent="0" lvl="3" marL="0" algn="r">
              <a:spcBef>
                <a:spcPts val="0"/>
              </a:spcBef>
              <a:buNone/>
              <a:defRPr b="0" i="0" sz="700" u="none" cap="none" strike="noStrike">
                <a:solidFill>
                  <a:srgbClr val="9F276A"/>
                </a:solidFill>
                <a:latin typeface="Gill Sans"/>
                <a:ea typeface="Gill Sans"/>
                <a:cs typeface="Gill Sans"/>
                <a:sym typeface="Gill Sans"/>
              </a:defRPr>
            </a:lvl4pPr>
            <a:lvl5pPr indent="0" lvl="4" marL="0" algn="r">
              <a:spcBef>
                <a:spcPts val="0"/>
              </a:spcBef>
              <a:buNone/>
              <a:defRPr b="0" i="0" sz="700" u="none" cap="none" strike="noStrike">
                <a:solidFill>
                  <a:srgbClr val="9F276A"/>
                </a:solidFill>
                <a:latin typeface="Gill Sans"/>
                <a:ea typeface="Gill Sans"/>
                <a:cs typeface="Gill Sans"/>
                <a:sym typeface="Gill Sans"/>
              </a:defRPr>
            </a:lvl5pPr>
            <a:lvl6pPr indent="0" lvl="5" marL="0" algn="r">
              <a:spcBef>
                <a:spcPts val="0"/>
              </a:spcBef>
              <a:buNone/>
              <a:defRPr b="0" i="0" sz="700" u="none" cap="none" strike="noStrike">
                <a:solidFill>
                  <a:srgbClr val="9F276A"/>
                </a:solidFill>
                <a:latin typeface="Gill Sans"/>
                <a:ea typeface="Gill Sans"/>
                <a:cs typeface="Gill Sans"/>
                <a:sym typeface="Gill Sans"/>
              </a:defRPr>
            </a:lvl6pPr>
            <a:lvl7pPr indent="0" lvl="6" marL="0" algn="r">
              <a:spcBef>
                <a:spcPts val="0"/>
              </a:spcBef>
              <a:buNone/>
              <a:defRPr b="0" i="0" sz="700" u="none" cap="none" strike="noStrike">
                <a:solidFill>
                  <a:srgbClr val="9F276A"/>
                </a:solidFill>
                <a:latin typeface="Gill Sans"/>
                <a:ea typeface="Gill Sans"/>
                <a:cs typeface="Gill Sans"/>
                <a:sym typeface="Gill Sans"/>
              </a:defRPr>
            </a:lvl7pPr>
            <a:lvl8pPr indent="0" lvl="7" marL="0" algn="r">
              <a:spcBef>
                <a:spcPts val="0"/>
              </a:spcBef>
              <a:buNone/>
              <a:defRPr b="0" i="0" sz="700" u="none" cap="none" strike="noStrike">
                <a:solidFill>
                  <a:srgbClr val="9F276A"/>
                </a:solidFill>
                <a:latin typeface="Gill Sans"/>
                <a:ea typeface="Gill Sans"/>
                <a:cs typeface="Gill Sans"/>
                <a:sym typeface="Gill Sans"/>
              </a:defRPr>
            </a:lvl8pPr>
            <a:lvl9pPr indent="0" lvl="8" marL="0" algn="r">
              <a:spcBef>
                <a:spcPts val="0"/>
              </a:spcBef>
              <a:buNone/>
              <a:defRPr b="0" i="0" sz="7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6" name="Shape 116"/>
        <p:cNvGrpSpPr/>
        <p:nvPr/>
      </p:nvGrpSpPr>
      <p:grpSpPr>
        <a:xfrm>
          <a:off x="0" y="0"/>
          <a:ext cx="0" cy="0"/>
          <a:chOff x="0" y="0"/>
          <a:chExt cx="0" cy="0"/>
        </a:xfrm>
      </p:grpSpPr>
      <p:sp>
        <p:nvSpPr>
          <p:cNvPr id="117" name="Google Shape;117;p22"/>
          <p:cNvSpPr txBox="1"/>
          <p:nvPr>
            <p:ph type="title"/>
          </p:nvPr>
        </p:nvSpPr>
        <p:spPr>
          <a:xfrm>
            <a:off x="435895" y="3520042"/>
            <a:ext cx="8272212" cy="425054"/>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accent1"/>
              </a:buClr>
              <a:buSzPts val="1800"/>
              <a:buFont typeface="Gill Sans"/>
              <a:buNone/>
              <a:defRPr b="0" sz="1800">
                <a:solidFill>
                  <a:schemeClr val="accen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2"/>
          <p:cNvSpPr/>
          <p:nvPr>
            <p:ph idx="2" type="pic"/>
          </p:nvPr>
        </p:nvSpPr>
        <p:spPr>
          <a:xfrm>
            <a:off x="335863" y="449794"/>
            <a:ext cx="8468144" cy="2667939"/>
          </a:xfrm>
          <a:prstGeom prst="rect">
            <a:avLst/>
          </a:prstGeom>
          <a:noFill/>
          <a:ln>
            <a:noFill/>
          </a:ln>
        </p:spPr>
      </p:sp>
      <p:sp>
        <p:nvSpPr>
          <p:cNvPr id="119" name="Google Shape;119;p22"/>
          <p:cNvSpPr txBox="1"/>
          <p:nvPr>
            <p:ph idx="1" type="body"/>
          </p:nvPr>
        </p:nvSpPr>
        <p:spPr>
          <a:xfrm>
            <a:off x="435894" y="3945095"/>
            <a:ext cx="8272213" cy="449003"/>
          </a:xfrm>
          <a:prstGeom prst="rect">
            <a:avLst/>
          </a:prstGeom>
          <a:noFill/>
          <a:ln>
            <a:noFill/>
          </a:ln>
        </p:spPr>
        <p:txBody>
          <a:bodyPr anchorCtr="0" anchor="ctr" bIns="34275" lIns="68575" spcFirstLastPara="1" rIns="68575" wrap="square" tIns="34275">
            <a:normAutofit/>
          </a:bodyPr>
          <a:lstStyle>
            <a:lvl1pPr indent="-228600" lvl="0" marL="457200" algn="l">
              <a:spcBef>
                <a:spcPts val="200"/>
              </a:spcBef>
              <a:spcAft>
                <a:spcPts val="0"/>
              </a:spcAft>
              <a:buSzPts val="800"/>
              <a:buNone/>
              <a:defRPr sz="900"/>
            </a:lvl1pPr>
            <a:lvl2pPr indent="-228600" lvl="1" marL="914400" algn="l">
              <a:spcBef>
                <a:spcPts val="500"/>
              </a:spcBef>
              <a:spcAft>
                <a:spcPts val="0"/>
              </a:spcAft>
              <a:buSzPts val="800"/>
              <a:buNone/>
              <a:defRPr sz="900"/>
            </a:lvl2pPr>
            <a:lvl3pPr indent="-228600" lvl="2" marL="1371600" algn="l">
              <a:spcBef>
                <a:spcPts val="500"/>
              </a:spcBef>
              <a:spcAft>
                <a:spcPts val="0"/>
              </a:spcAft>
              <a:buSzPts val="700"/>
              <a:buNone/>
              <a:defRPr sz="800"/>
            </a:lvl3pPr>
            <a:lvl4pPr indent="-228600" lvl="3" marL="1828800" algn="l">
              <a:spcBef>
                <a:spcPts val="500"/>
              </a:spcBef>
              <a:spcAft>
                <a:spcPts val="0"/>
              </a:spcAft>
              <a:buSzPts val="600"/>
              <a:buNone/>
              <a:defRPr sz="700"/>
            </a:lvl4pPr>
            <a:lvl5pPr indent="-228600" lvl="4" marL="2286000" algn="l">
              <a:spcBef>
                <a:spcPts val="500"/>
              </a:spcBef>
              <a:spcAft>
                <a:spcPts val="0"/>
              </a:spcAft>
              <a:buSzPts val="600"/>
              <a:buNone/>
              <a:defRPr sz="700"/>
            </a:lvl5pPr>
            <a:lvl6pPr indent="-228600" lvl="5" marL="2743200" algn="l">
              <a:spcBef>
                <a:spcPts val="500"/>
              </a:spcBef>
              <a:spcAft>
                <a:spcPts val="0"/>
              </a:spcAft>
              <a:buSzPts val="600"/>
              <a:buNone/>
              <a:defRPr sz="700"/>
            </a:lvl6pPr>
            <a:lvl7pPr indent="-228600" lvl="6" marL="3200400" algn="l">
              <a:spcBef>
                <a:spcPts val="500"/>
              </a:spcBef>
              <a:spcAft>
                <a:spcPts val="0"/>
              </a:spcAft>
              <a:buSzPts val="600"/>
              <a:buNone/>
              <a:defRPr sz="700"/>
            </a:lvl7pPr>
            <a:lvl8pPr indent="-228600" lvl="7" marL="3657600" algn="l">
              <a:spcBef>
                <a:spcPts val="500"/>
              </a:spcBef>
              <a:spcAft>
                <a:spcPts val="0"/>
              </a:spcAft>
              <a:buSzPts val="600"/>
              <a:buNone/>
              <a:defRPr sz="700"/>
            </a:lvl8pPr>
            <a:lvl9pPr indent="-228600" lvl="8" marL="4114800" algn="l">
              <a:spcBef>
                <a:spcPts val="500"/>
              </a:spcBef>
              <a:spcAft>
                <a:spcPts val="500"/>
              </a:spcAft>
              <a:buSzPts val="600"/>
              <a:buNone/>
              <a:defRPr sz="700"/>
            </a:lvl9pPr>
          </a:lstStyle>
          <a:p/>
        </p:txBody>
      </p:sp>
      <p:sp>
        <p:nvSpPr>
          <p:cNvPr id="120" name="Google Shape;120;p22"/>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2"/>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2"/>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3" name="Shape 123"/>
        <p:cNvGrpSpPr/>
        <p:nvPr/>
      </p:nvGrpSpPr>
      <p:grpSpPr>
        <a:xfrm>
          <a:off x="0" y="0"/>
          <a:ext cx="0" cy="0"/>
          <a:chOff x="0" y="0"/>
          <a:chExt cx="0" cy="0"/>
        </a:xfrm>
      </p:grpSpPr>
      <p:sp>
        <p:nvSpPr>
          <p:cNvPr id="124" name="Google Shape;124;p23"/>
          <p:cNvSpPr/>
          <p:nvPr/>
        </p:nvSpPr>
        <p:spPr>
          <a:xfrm>
            <a:off x="330214" y="460805"/>
            <a:ext cx="8482004" cy="891974"/>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3"/>
          <p:cNvSpPr txBox="1"/>
          <p:nvPr>
            <p:ph type="title"/>
          </p:nvPr>
        </p:nvSpPr>
        <p:spPr>
          <a:xfrm>
            <a:off x="435894" y="526617"/>
            <a:ext cx="8272212" cy="76035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3"/>
          <p:cNvSpPr txBox="1"/>
          <p:nvPr>
            <p:ph idx="1" type="body"/>
          </p:nvPr>
        </p:nvSpPr>
        <p:spPr>
          <a:xfrm rot="5400000">
            <a:off x="3250952" y="-1063056"/>
            <a:ext cx="2642096" cy="8272212"/>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298450" lvl="1" marL="914400" algn="l">
              <a:spcBef>
                <a:spcPts val="500"/>
              </a:spcBef>
              <a:spcAft>
                <a:spcPts val="0"/>
              </a:spcAft>
              <a:buSzPts val="1100"/>
              <a:buChar char="◼"/>
              <a:defRPr/>
            </a:lvl2pPr>
            <a:lvl3pPr indent="-292100" lvl="2" marL="1371600" algn="l">
              <a:spcBef>
                <a:spcPts val="500"/>
              </a:spcBef>
              <a:spcAft>
                <a:spcPts val="0"/>
              </a:spcAft>
              <a:buSzPts val="1000"/>
              <a:buChar char="◼"/>
              <a:defRPr/>
            </a:lvl3pPr>
            <a:lvl4pPr indent="-279400" lvl="3" marL="1828800" algn="l">
              <a:spcBef>
                <a:spcPts val="500"/>
              </a:spcBef>
              <a:spcAft>
                <a:spcPts val="0"/>
              </a:spcAft>
              <a:buSzPts val="800"/>
              <a:buChar char="◼"/>
              <a:defRPr/>
            </a:lvl4pPr>
            <a:lvl5pPr indent="-279400" lvl="4" marL="2286000" algn="l">
              <a:spcBef>
                <a:spcPts val="500"/>
              </a:spcBef>
              <a:spcAft>
                <a:spcPts val="0"/>
              </a:spcAft>
              <a:buSzPts val="8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27" name="Google Shape;127;p23"/>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3"/>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3"/>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0" name="Shape 130"/>
        <p:cNvGrpSpPr/>
        <p:nvPr/>
      </p:nvGrpSpPr>
      <p:grpSpPr>
        <a:xfrm>
          <a:off x="0" y="0"/>
          <a:ext cx="0" cy="0"/>
          <a:chOff x="0" y="0"/>
          <a:chExt cx="0" cy="0"/>
        </a:xfrm>
      </p:grpSpPr>
      <p:sp>
        <p:nvSpPr>
          <p:cNvPr id="131" name="Google Shape;131;p24"/>
          <p:cNvSpPr/>
          <p:nvPr/>
        </p:nvSpPr>
        <p:spPr>
          <a:xfrm>
            <a:off x="6629401" y="449794"/>
            <a:ext cx="2180113" cy="4362713"/>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 name="Google Shape;132;p24"/>
          <p:cNvSpPr txBox="1"/>
          <p:nvPr>
            <p:ph type="title"/>
          </p:nvPr>
        </p:nvSpPr>
        <p:spPr>
          <a:xfrm rot="5400000">
            <a:off x="5437310" y="1698885"/>
            <a:ext cx="3887305" cy="1503123"/>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24"/>
          <p:cNvSpPr txBox="1"/>
          <p:nvPr>
            <p:ph idx="1" type="body"/>
          </p:nvPr>
        </p:nvSpPr>
        <p:spPr>
          <a:xfrm rot="5400000">
            <a:off x="1598644" y="-510658"/>
            <a:ext cx="3887305" cy="5922209"/>
          </a:xfrm>
          <a:prstGeom prst="rect">
            <a:avLst/>
          </a:prstGeom>
          <a:noFill/>
          <a:ln>
            <a:noFill/>
          </a:ln>
        </p:spPr>
        <p:txBody>
          <a:bodyPr anchorCtr="0" anchor="t" bIns="34275" lIns="68575" spcFirstLastPara="1" rIns="68575" wrap="square" tIns="34275">
            <a:normAutofit/>
          </a:bodyPr>
          <a:lstStyle>
            <a:lvl1pPr indent="-304800" lvl="0" marL="457200" algn="l">
              <a:spcBef>
                <a:spcPts val="300"/>
              </a:spcBef>
              <a:spcAft>
                <a:spcPts val="0"/>
              </a:spcAft>
              <a:buSzPts val="1200"/>
              <a:buChar char="◼"/>
              <a:defRPr/>
            </a:lvl1pPr>
            <a:lvl2pPr indent="-304800" lvl="1" marL="914400" algn="l">
              <a:spcBef>
                <a:spcPts val="500"/>
              </a:spcBef>
              <a:spcAft>
                <a:spcPts val="0"/>
              </a:spcAft>
              <a:buSzPts val="1200"/>
              <a:buChar char="◼"/>
              <a:defRPr/>
            </a:lvl2pPr>
            <a:lvl3pPr indent="-304800" lvl="2" marL="1371600" algn="l">
              <a:spcBef>
                <a:spcPts val="500"/>
              </a:spcBef>
              <a:spcAft>
                <a:spcPts val="0"/>
              </a:spcAft>
              <a:buSzPts val="1200"/>
              <a:buChar char="◼"/>
              <a:defRPr/>
            </a:lvl3pPr>
            <a:lvl4pPr indent="-304800" lvl="3" marL="1828800" algn="l">
              <a:spcBef>
                <a:spcPts val="500"/>
              </a:spcBef>
              <a:spcAft>
                <a:spcPts val="0"/>
              </a:spcAft>
              <a:buSzPts val="1200"/>
              <a:buChar char="◼"/>
              <a:defRPr/>
            </a:lvl4pPr>
            <a:lvl5pPr indent="-304800" lvl="4" marL="2286000" algn="l">
              <a:spcBef>
                <a:spcPts val="500"/>
              </a:spcBef>
              <a:spcAft>
                <a:spcPts val="0"/>
              </a:spcAft>
              <a:buSzPts val="1200"/>
              <a:buChar char="◼"/>
              <a:defRPr/>
            </a:lvl5pPr>
            <a:lvl6pPr indent="-304800" lvl="5" marL="2743200" algn="l">
              <a:spcBef>
                <a:spcPts val="500"/>
              </a:spcBef>
              <a:spcAft>
                <a:spcPts val="0"/>
              </a:spcAft>
              <a:buSzPts val="1200"/>
              <a:buChar char="◼"/>
              <a:defRPr/>
            </a:lvl6pPr>
            <a:lvl7pPr indent="-304800" lvl="6" marL="3200400" algn="l">
              <a:spcBef>
                <a:spcPts val="500"/>
              </a:spcBef>
              <a:spcAft>
                <a:spcPts val="0"/>
              </a:spcAft>
              <a:buSzPts val="1200"/>
              <a:buChar char="◼"/>
              <a:defRPr/>
            </a:lvl7pPr>
            <a:lvl8pPr indent="-304800" lvl="7" marL="3657600" algn="l">
              <a:spcBef>
                <a:spcPts val="500"/>
              </a:spcBef>
              <a:spcAft>
                <a:spcPts val="0"/>
              </a:spcAft>
              <a:buSzPts val="1200"/>
              <a:buChar char="◼"/>
              <a:defRPr/>
            </a:lvl8pPr>
            <a:lvl9pPr indent="-304800" lvl="8" marL="4114800" algn="l">
              <a:spcBef>
                <a:spcPts val="500"/>
              </a:spcBef>
              <a:spcAft>
                <a:spcPts val="500"/>
              </a:spcAft>
              <a:buSzPts val="1200"/>
              <a:buChar char="◼"/>
              <a:defRPr/>
            </a:lvl9pPr>
          </a:lstStyle>
          <a:p/>
        </p:txBody>
      </p:sp>
      <p:sp>
        <p:nvSpPr>
          <p:cNvPr id="134" name="Google Shape;134;p24"/>
          <p:cNvSpPr txBox="1"/>
          <p:nvPr>
            <p:ph idx="10" type="dt"/>
          </p:nvPr>
        </p:nvSpPr>
        <p:spPr>
          <a:xfrm>
            <a:off x="6745255" y="4467103"/>
            <a:ext cx="996106" cy="273844"/>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solidFill>
                  <a:srgbClr val="9F276A"/>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4"/>
          <p:cNvSpPr txBox="1"/>
          <p:nvPr>
            <p:ph idx="11" type="ftr"/>
          </p:nvPr>
        </p:nvSpPr>
        <p:spPr>
          <a:xfrm>
            <a:off x="581192" y="4463858"/>
            <a:ext cx="5922209"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4"/>
          <p:cNvSpPr txBox="1"/>
          <p:nvPr>
            <p:ph idx="12" type="sldNum"/>
          </p:nvPr>
        </p:nvSpPr>
        <p:spPr>
          <a:xfrm>
            <a:off x="7834961" y="4467103"/>
            <a:ext cx="873146"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700" u="none" cap="none" strike="noStrike">
                <a:solidFill>
                  <a:srgbClr val="9F276A"/>
                </a:solidFill>
                <a:latin typeface="Gill Sans"/>
                <a:ea typeface="Gill Sans"/>
                <a:cs typeface="Gill Sans"/>
                <a:sym typeface="Gill Sans"/>
              </a:defRPr>
            </a:lvl1pPr>
            <a:lvl2pPr indent="0" lvl="1" marL="0" algn="r">
              <a:spcBef>
                <a:spcPts val="0"/>
              </a:spcBef>
              <a:buNone/>
              <a:defRPr b="0" i="0" sz="700" u="none" cap="none" strike="noStrike">
                <a:solidFill>
                  <a:srgbClr val="9F276A"/>
                </a:solidFill>
                <a:latin typeface="Gill Sans"/>
                <a:ea typeface="Gill Sans"/>
                <a:cs typeface="Gill Sans"/>
                <a:sym typeface="Gill Sans"/>
              </a:defRPr>
            </a:lvl2pPr>
            <a:lvl3pPr indent="0" lvl="2" marL="0" algn="r">
              <a:spcBef>
                <a:spcPts val="0"/>
              </a:spcBef>
              <a:buNone/>
              <a:defRPr b="0" i="0" sz="700" u="none" cap="none" strike="noStrike">
                <a:solidFill>
                  <a:srgbClr val="9F276A"/>
                </a:solidFill>
                <a:latin typeface="Gill Sans"/>
                <a:ea typeface="Gill Sans"/>
                <a:cs typeface="Gill Sans"/>
                <a:sym typeface="Gill Sans"/>
              </a:defRPr>
            </a:lvl3pPr>
            <a:lvl4pPr indent="0" lvl="3" marL="0" algn="r">
              <a:spcBef>
                <a:spcPts val="0"/>
              </a:spcBef>
              <a:buNone/>
              <a:defRPr b="0" i="0" sz="700" u="none" cap="none" strike="noStrike">
                <a:solidFill>
                  <a:srgbClr val="9F276A"/>
                </a:solidFill>
                <a:latin typeface="Gill Sans"/>
                <a:ea typeface="Gill Sans"/>
                <a:cs typeface="Gill Sans"/>
                <a:sym typeface="Gill Sans"/>
              </a:defRPr>
            </a:lvl4pPr>
            <a:lvl5pPr indent="0" lvl="4" marL="0" algn="r">
              <a:spcBef>
                <a:spcPts val="0"/>
              </a:spcBef>
              <a:buNone/>
              <a:defRPr b="0" i="0" sz="700" u="none" cap="none" strike="noStrike">
                <a:solidFill>
                  <a:srgbClr val="9F276A"/>
                </a:solidFill>
                <a:latin typeface="Gill Sans"/>
                <a:ea typeface="Gill Sans"/>
                <a:cs typeface="Gill Sans"/>
                <a:sym typeface="Gill Sans"/>
              </a:defRPr>
            </a:lvl5pPr>
            <a:lvl6pPr indent="0" lvl="5" marL="0" algn="r">
              <a:spcBef>
                <a:spcPts val="0"/>
              </a:spcBef>
              <a:buNone/>
              <a:defRPr b="0" i="0" sz="700" u="none" cap="none" strike="noStrike">
                <a:solidFill>
                  <a:srgbClr val="9F276A"/>
                </a:solidFill>
                <a:latin typeface="Gill Sans"/>
                <a:ea typeface="Gill Sans"/>
                <a:cs typeface="Gill Sans"/>
                <a:sym typeface="Gill Sans"/>
              </a:defRPr>
            </a:lvl6pPr>
            <a:lvl7pPr indent="0" lvl="6" marL="0" algn="r">
              <a:spcBef>
                <a:spcPts val="0"/>
              </a:spcBef>
              <a:buNone/>
              <a:defRPr b="0" i="0" sz="700" u="none" cap="none" strike="noStrike">
                <a:solidFill>
                  <a:srgbClr val="9F276A"/>
                </a:solidFill>
                <a:latin typeface="Gill Sans"/>
                <a:ea typeface="Gill Sans"/>
                <a:cs typeface="Gill Sans"/>
                <a:sym typeface="Gill Sans"/>
              </a:defRPr>
            </a:lvl7pPr>
            <a:lvl8pPr indent="0" lvl="7" marL="0" algn="r">
              <a:spcBef>
                <a:spcPts val="0"/>
              </a:spcBef>
              <a:buNone/>
              <a:defRPr b="0" i="0" sz="700" u="none" cap="none" strike="noStrike">
                <a:solidFill>
                  <a:srgbClr val="9F276A"/>
                </a:solidFill>
                <a:latin typeface="Gill Sans"/>
                <a:ea typeface="Gill Sans"/>
                <a:cs typeface="Gill Sans"/>
                <a:sym typeface="Gill Sans"/>
              </a:defRPr>
            </a:lvl8pPr>
            <a:lvl9pPr indent="0" lvl="8" marL="0" algn="r">
              <a:spcBef>
                <a:spcPts val="0"/>
              </a:spcBef>
              <a:buNone/>
              <a:defRPr b="0" i="0" sz="700" u="none" cap="none" strike="noStrike">
                <a:solidFill>
                  <a:srgbClr val="9F276A"/>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35894" y="528843"/>
            <a:ext cx="8272212" cy="892166"/>
          </a:xfrm>
          <a:prstGeom prst="rect">
            <a:avLst/>
          </a:prstGeom>
          <a:noFill/>
          <a:ln>
            <a:noFill/>
          </a:ln>
        </p:spPr>
        <p:txBody>
          <a:bodyPr anchorCtr="0" anchor="b" bIns="34275" lIns="68575" spcFirstLastPara="1" rIns="68575" wrap="square" tIns="34275">
            <a:normAutofit/>
          </a:bodyPr>
          <a:lstStyle>
            <a:lvl1pPr lvl="0" marR="0" rtl="0" algn="l">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52" name="Google Shape;52;p13"/>
          <p:cNvSpPr txBox="1"/>
          <p:nvPr>
            <p:ph idx="1" type="body"/>
          </p:nvPr>
        </p:nvSpPr>
        <p:spPr>
          <a:xfrm>
            <a:off x="435894" y="1752002"/>
            <a:ext cx="8272212" cy="2642096"/>
          </a:xfrm>
          <a:prstGeom prst="rect">
            <a:avLst/>
          </a:prstGeom>
          <a:noFill/>
          <a:ln>
            <a:noFill/>
          </a:ln>
        </p:spPr>
        <p:txBody>
          <a:bodyPr anchorCtr="0" anchor="ctr" bIns="34275" lIns="68575" spcFirstLastPara="1" rIns="68575" wrap="square" tIns="34275">
            <a:normAutofit/>
          </a:bodyPr>
          <a:lstStyle>
            <a:lvl1pPr indent="-304800" lvl="0" marL="457200" marR="0" rtl="0" algn="l">
              <a:spcBef>
                <a:spcPts val="300"/>
              </a:spcBef>
              <a:spcAft>
                <a:spcPts val="0"/>
              </a:spcAft>
              <a:buClr>
                <a:schemeClr val="accent2"/>
              </a:buClr>
              <a:buSzPts val="1200"/>
              <a:buFont typeface="Noto Sans Symbols"/>
              <a:buChar char="◼"/>
              <a:defRPr b="0" i="0" sz="1400" u="none" cap="none" strike="noStrike">
                <a:solidFill>
                  <a:schemeClr val="dk2"/>
                </a:solidFill>
                <a:latin typeface="Gill Sans"/>
                <a:ea typeface="Gill Sans"/>
                <a:cs typeface="Gill Sans"/>
                <a:sym typeface="Gill Sans"/>
              </a:defRPr>
            </a:lvl1pPr>
            <a:lvl2pPr indent="-298450" lvl="1" marL="914400" marR="0" rtl="0" algn="l">
              <a:spcBef>
                <a:spcPts val="500"/>
              </a:spcBef>
              <a:spcAft>
                <a:spcPts val="0"/>
              </a:spcAft>
              <a:buClr>
                <a:schemeClr val="accent2"/>
              </a:buClr>
              <a:buSzPts val="1100"/>
              <a:buFont typeface="Noto Sans Symbols"/>
              <a:buChar char="◼"/>
              <a:defRPr b="0" i="0" sz="1200" u="none" cap="none" strike="noStrike">
                <a:solidFill>
                  <a:schemeClr val="dk2"/>
                </a:solidFill>
                <a:latin typeface="Gill Sans"/>
                <a:ea typeface="Gill Sans"/>
                <a:cs typeface="Gill Sans"/>
                <a:sym typeface="Gill Sans"/>
              </a:defRPr>
            </a:lvl2pPr>
            <a:lvl3pPr indent="-292100" lvl="2" marL="1371600" marR="0" rtl="0" algn="l">
              <a:spcBef>
                <a:spcPts val="500"/>
              </a:spcBef>
              <a:spcAft>
                <a:spcPts val="0"/>
              </a:spcAft>
              <a:buClr>
                <a:schemeClr val="accent2"/>
              </a:buClr>
              <a:buSzPts val="1000"/>
              <a:buFont typeface="Noto Sans Symbols"/>
              <a:buChar char="◼"/>
              <a:defRPr b="0" i="0" sz="1100" u="none" cap="none" strike="noStrike">
                <a:solidFill>
                  <a:schemeClr val="dk2"/>
                </a:solidFill>
                <a:latin typeface="Gill Sans"/>
                <a:ea typeface="Gill Sans"/>
                <a:cs typeface="Gill Sans"/>
                <a:sym typeface="Gill Sans"/>
              </a:defRPr>
            </a:lvl3pPr>
            <a:lvl4pPr indent="-279400" lvl="3" marL="18288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4pPr>
            <a:lvl5pPr indent="-279400" lvl="4" marL="22860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5pPr>
            <a:lvl6pPr indent="-279400" lvl="5" marL="27432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6pPr>
            <a:lvl7pPr indent="-279400" lvl="6" marL="32004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7pPr>
            <a:lvl8pPr indent="-279400" lvl="7" marL="3657600" marR="0" rtl="0" algn="l">
              <a:spcBef>
                <a:spcPts val="500"/>
              </a:spcBef>
              <a:spcAft>
                <a:spcPts val="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8pPr>
            <a:lvl9pPr indent="-279400" lvl="8" marL="4114800" marR="0" rtl="0" algn="l">
              <a:spcBef>
                <a:spcPts val="500"/>
              </a:spcBef>
              <a:spcAft>
                <a:spcPts val="500"/>
              </a:spcAft>
              <a:buClr>
                <a:schemeClr val="accent2"/>
              </a:buClr>
              <a:buSzPts val="800"/>
              <a:buFont typeface="Noto Sans Symbols"/>
              <a:buChar char="◼"/>
              <a:defRPr b="0" i="0" sz="900" u="none" cap="none" strike="noStrike">
                <a:solidFill>
                  <a:schemeClr val="dk2"/>
                </a:solidFill>
                <a:latin typeface="Gill Sans"/>
                <a:ea typeface="Gill Sans"/>
                <a:cs typeface="Gill Sans"/>
                <a:sym typeface="Gill Sans"/>
              </a:defRPr>
            </a:lvl9pPr>
          </a:lstStyle>
          <a:p/>
        </p:txBody>
      </p:sp>
      <p:sp>
        <p:nvSpPr>
          <p:cNvPr id="53" name="Google Shape;53;p13"/>
          <p:cNvSpPr txBox="1"/>
          <p:nvPr>
            <p:ph idx="10" type="dt"/>
          </p:nvPr>
        </p:nvSpPr>
        <p:spPr>
          <a:xfrm>
            <a:off x="5704463" y="4467103"/>
            <a:ext cx="2133599" cy="273844"/>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7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54" name="Google Shape;54;p13"/>
          <p:cNvSpPr txBox="1"/>
          <p:nvPr>
            <p:ph idx="11" type="ftr"/>
          </p:nvPr>
        </p:nvSpPr>
        <p:spPr>
          <a:xfrm>
            <a:off x="435894" y="4463858"/>
            <a:ext cx="5187908"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chemeClr val="accent2"/>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55" name="Google Shape;55;p13"/>
          <p:cNvSpPr txBox="1"/>
          <p:nvPr>
            <p:ph idx="12" type="sldNum"/>
          </p:nvPr>
        </p:nvSpPr>
        <p:spPr>
          <a:xfrm>
            <a:off x="7918725" y="4467103"/>
            <a:ext cx="789382"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700" u="none" cap="none" strike="noStrike">
                <a:solidFill>
                  <a:schemeClr val="accent2"/>
                </a:solidFill>
                <a:latin typeface="Gill Sans"/>
                <a:ea typeface="Gill Sans"/>
                <a:cs typeface="Gill Sans"/>
                <a:sym typeface="Gill Sans"/>
              </a:defRPr>
            </a:lvl1pPr>
            <a:lvl2pPr indent="0" lvl="1" marL="0" marR="0" rtl="0" algn="r">
              <a:spcBef>
                <a:spcPts val="0"/>
              </a:spcBef>
              <a:buNone/>
              <a:defRPr b="0" i="0" sz="700" u="none" cap="none" strike="noStrike">
                <a:solidFill>
                  <a:schemeClr val="accent2"/>
                </a:solidFill>
                <a:latin typeface="Gill Sans"/>
                <a:ea typeface="Gill Sans"/>
                <a:cs typeface="Gill Sans"/>
                <a:sym typeface="Gill Sans"/>
              </a:defRPr>
            </a:lvl2pPr>
            <a:lvl3pPr indent="0" lvl="2" marL="0" marR="0" rtl="0" algn="r">
              <a:spcBef>
                <a:spcPts val="0"/>
              </a:spcBef>
              <a:buNone/>
              <a:defRPr b="0" i="0" sz="700" u="none" cap="none" strike="noStrike">
                <a:solidFill>
                  <a:schemeClr val="accent2"/>
                </a:solidFill>
                <a:latin typeface="Gill Sans"/>
                <a:ea typeface="Gill Sans"/>
                <a:cs typeface="Gill Sans"/>
                <a:sym typeface="Gill Sans"/>
              </a:defRPr>
            </a:lvl3pPr>
            <a:lvl4pPr indent="0" lvl="3" marL="0" marR="0" rtl="0" algn="r">
              <a:spcBef>
                <a:spcPts val="0"/>
              </a:spcBef>
              <a:buNone/>
              <a:defRPr b="0" i="0" sz="700" u="none" cap="none" strike="noStrike">
                <a:solidFill>
                  <a:schemeClr val="accent2"/>
                </a:solidFill>
                <a:latin typeface="Gill Sans"/>
                <a:ea typeface="Gill Sans"/>
                <a:cs typeface="Gill Sans"/>
                <a:sym typeface="Gill Sans"/>
              </a:defRPr>
            </a:lvl4pPr>
            <a:lvl5pPr indent="0" lvl="4" marL="0" marR="0" rtl="0" algn="r">
              <a:spcBef>
                <a:spcPts val="0"/>
              </a:spcBef>
              <a:buNone/>
              <a:defRPr b="0" i="0" sz="700" u="none" cap="none" strike="noStrike">
                <a:solidFill>
                  <a:schemeClr val="accent2"/>
                </a:solidFill>
                <a:latin typeface="Gill Sans"/>
                <a:ea typeface="Gill Sans"/>
                <a:cs typeface="Gill Sans"/>
                <a:sym typeface="Gill Sans"/>
              </a:defRPr>
            </a:lvl5pPr>
            <a:lvl6pPr indent="0" lvl="5" marL="0" marR="0" rtl="0" algn="r">
              <a:spcBef>
                <a:spcPts val="0"/>
              </a:spcBef>
              <a:buNone/>
              <a:defRPr b="0" i="0" sz="700" u="none" cap="none" strike="noStrike">
                <a:solidFill>
                  <a:schemeClr val="accent2"/>
                </a:solidFill>
                <a:latin typeface="Gill Sans"/>
                <a:ea typeface="Gill Sans"/>
                <a:cs typeface="Gill Sans"/>
                <a:sym typeface="Gill Sans"/>
              </a:defRPr>
            </a:lvl6pPr>
            <a:lvl7pPr indent="0" lvl="6" marL="0" marR="0" rtl="0" algn="r">
              <a:spcBef>
                <a:spcPts val="0"/>
              </a:spcBef>
              <a:buNone/>
              <a:defRPr b="0" i="0" sz="700" u="none" cap="none" strike="noStrike">
                <a:solidFill>
                  <a:schemeClr val="accent2"/>
                </a:solidFill>
                <a:latin typeface="Gill Sans"/>
                <a:ea typeface="Gill Sans"/>
                <a:cs typeface="Gill Sans"/>
                <a:sym typeface="Gill Sans"/>
              </a:defRPr>
            </a:lvl7pPr>
            <a:lvl8pPr indent="0" lvl="7" marL="0" marR="0" rtl="0" algn="r">
              <a:spcBef>
                <a:spcPts val="0"/>
              </a:spcBef>
              <a:buNone/>
              <a:defRPr b="0" i="0" sz="700" u="none" cap="none" strike="noStrike">
                <a:solidFill>
                  <a:schemeClr val="accent2"/>
                </a:solidFill>
                <a:latin typeface="Gill Sans"/>
                <a:ea typeface="Gill Sans"/>
                <a:cs typeface="Gill Sans"/>
                <a:sym typeface="Gill Sans"/>
              </a:defRPr>
            </a:lvl8pPr>
            <a:lvl9pPr indent="0" lvl="8" marL="0" marR="0" rtl="0" algn="r">
              <a:spcBef>
                <a:spcPts val="0"/>
              </a:spcBef>
              <a:buNone/>
              <a:defRPr b="0" i="0" sz="700" u="none" cap="none" strike="noStrike">
                <a:solidFill>
                  <a:schemeClr val="accent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3"/>
          <p:cNvSpPr/>
          <p:nvPr/>
        </p:nvSpPr>
        <p:spPr>
          <a:xfrm>
            <a:off x="334900" y="342900"/>
            <a:ext cx="2777490" cy="71248"/>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 name="Google Shape;57;p13"/>
          <p:cNvSpPr/>
          <p:nvPr/>
        </p:nvSpPr>
        <p:spPr>
          <a:xfrm>
            <a:off x="6031610" y="340232"/>
            <a:ext cx="2777490" cy="73915"/>
          </a:xfrm>
          <a:prstGeom prst="rect">
            <a:avLst/>
          </a:prstGeom>
          <a:solidFill>
            <a:schemeClr val="accent4"/>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 name="Google Shape;58;p13"/>
          <p:cNvSpPr/>
          <p:nvPr/>
        </p:nvSpPr>
        <p:spPr>
          <a:xfrm>
            <a:off x="3181373" y="342900"/>
            <a:ext cx="2777490" cy="6858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drive.google.com/file/d/1MeyxhDUaAjIovpUBtlH0NZJ-baAws-BI/view"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ctrTitle"/>
          </p:nvPr>
        </p:nvSpPr>
        <p:spPr>
          <a:xfrm>
            <a:off x="678180" y="-471566"/>
            <a:ext cx="8161020" cy="179070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accent1"/>
              </a:buClr>
              <a:buSzPts val="2700"/>
              <a:buFont typeface="Gill Sans"/>
              <a:buNone/>
            </a:pPr>
            <a:r>
              <a:rPr lang="en"/>
              <a:t>CS661: BIG DATA VISUAL ANALYTICS </a:t>
            </a:r>
            <a:endParaRPr/>
          </a:p>
        </p:txBody>
      </p:sp>
      <p:sp>
        <p:nvSpPr>
          <p:cNvPr id="142" name="Google Shape;142;p25"/>
          <p:cNvSpPr txBox="1"/>
          <p:nvPr>
            <p:ph idx="1" type="subTitle"/>
          </p:nvPr>
        </p:nvSpPr>
        <p:spPr>
          <a:xfrm>
            <a:off x="381675" y="1502525"/>
            <a:ext cx="8669100" cy="442800"/>
          </a:xfrm>
          <a:prstGeom prst="rect">
            <a:avLst/>
          </a:prstGeom>
          <a:noFill/>
          <a:ln>
            <a:noFill/>
          </a:ln>
        </p:spPr>
        <p:txBody>
          <a:bodyPr anchorCtr="0" anchor="t" bIns="34275" lIns="68575" spcFirstLastPara="1" rIns="68575" wrap="square" tIns="34275">
            <a:normAutofit fontScale="62500"/>
          </a:bodyPr>
          <a:lstStyle/>
          <a:p>
            <a:pPr indent="0" lvl="0" marL="0" rtl="0" algn="l">
              <a:spcBef>
                <a:spcPts val="0"/>
              </a:spcBef>
              <a:spcAft>
                <a:spcPts val="0"/>
              </a:spcAft>
              <a:buSzPct val="91666"/>
              <a:buNone/>
            </a:pPr>
            <a:r>
              <a:rPr lang="en" sz="2400"/>
              <a:t>VISUAL ANALYTICS OF AIR POLLUTANTS AND POLLUTION-RELATED HEALTH IMPACT IN INDIA</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435894" y="526617"/>
            <a:ext cx="8272200" cy="76020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THANK YOU!</a:t>
            </a:r>
            <a:endParaRPr/>
          </a:p>
        </p:txBody>
      </p:sp>
      <p:sp>
        <p:nvSpPr>
          <p:cNvPr id="205" name="Google Shape;205;p34"/>
          <p:cNvSpPr txBox="1"/>
          <p:nvPr>
            <p:ph idx="1" type="body"/>
          </p:nvPr>
        </p:nvSpPr>
        <p:spPr>
          <a:xfrm>
            <a:off x="1836420" y="1369219"/>
            <a:ext cx="5753100" cy="32634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SzPts val="1200"/>
              <a:buNone/>
            </a:pPr>
            <a:r>
              <a:rPr lang="en"/>
              <a:t>We would be pleased to hear your feedback and take up any questions you may have.</a:t>
            </a:r>
            <a:endParaRPr/>
          </a:p>
        </p:txBody>
      </p:sp>
      <p:pic>
        <p:nvPicPr>
          <p:cNvPr id="206" name="Google Shape;206;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435894" y="526617"/>
            <a:ext cx="8272200" cy="76020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THANK YOU!</a:t>
            </a:r>
            <a:endParaRPr/>
          </a:p>
        </p:txBody>
      </p:sp>
      <p:sp>
        <p:nvSpPr>
          <p:cNvPr id="212" name="Google Shape;212;p35"/>
          <p:cNvSpPr txBox="1"/>
          <p:nvPr>
            <p:ph idx="1" type="body"/>
          </p:nvPr>
        </p:nvSpPr>
        <p:spPr>
          <a:xfrm>
            <a:off x="1836420" y="1369219"/>
            <a:ext cx="5753100" cy="32634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SzPts val="1200"/>
              <a:buNone/>
            </a:pPr>
            <a:r>
              <a:rPr lang="en"/>
              <a:t>We would be pleased to hear your feedback and take up any questions you may have.</a:t>
            </a:r>
            <a:endParaRPr/>
          </a:p>
        </p:txBody>
      </p:sp>
      <p:pic>
        <p:nvPicPr>
          <p:cNvPr id="213" name="Google Shape;213;p35"/>
          <p:cNvPicPr preferRelativeResize="0"/>
          <p:nvPr/>
        </p:nvPicPr>
        <p:blipFill>
          <a:blip r:embed="rId3">
            <a:alphaModFix/>
          </a:blip>
          <a:stretch>
            <a:fillRect/>
          </a:stretch>
        </p:blipFill>
        <p:spPr>
          <a:xfrm>
            <a:off x="-35950" y="7915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435894" y="526617"/>
            <a:ext cx="8272200" cy="76020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DIMENSIONALITY REDUCTION TECHNIQUES</a:t>
            </a:r>
            <a:endParaRPr/>
          </a:p>
        </p:txBody>
      </p:sp>
      <p:sp>
        <p:nvSpPr>
          <p:cNvPr id="219" name="Google Shape;219;p36"/>
          <p:cNvSpPr txBox="1"/>
          <p:nvPr>
            <p:ph idx="1" type="body"/>
          </p:nvPr>
        </p:nvSpPr>
        <p:spPr>
          <a:xfrm>
            <a:off x="435894" y="1523992"/>
            <a:ext cx="8272200" cy="2758800"/>
          </a:xfrm>
          <a:prstGeom prst="rect">
            <a:avLst/>
          </a:prstGeom>
          <a:noFill/>
          <a:ln>
            <a:noFill/>
          </a:ln>
        </p:spPr>
        <p:txBody>
          <a:bodyPr anchorCtr="0" anchor="ctr" bIns="34275" lIns="68575" spcFirstLastPara="1" rIns="68575" wrap="square" tIns="34275">
            <a:normAutofit lnSpcReduction="10000"/>
          </a:bodyPr>
          <a:lstStyle/>
          <a:p>
            <a:pPr indent="0" lvl="0" marL="0" rtl="0" algn="l">
              <a:spcBef>
                <a:spcPts val="0"/>
              </a:spcBef>
              <a:spcAft>
                <a:spcPts val="0"/>
              </a:spcAft>
              <a:buSzPts val="1200"/>
              <a:buNone/>
            </a:pPr>
            <a:r>
              <a:rPr lang="en"/>
              <a:t>We have included two dimensionality Reduction Techniques i.e. PCA and t-SNE into Air Quality Index Dashboard.</a:t>
            </a:r>
            <a:endParaRPr/>
          </a:p>
          <a:p>
            <a:pPr indent="-304800" lvl="0" marL="457200" rtl="0" algn="l">
              <a:spcBef>
                <a:spcPts val="0"/>
              </a:spcBef>
              <a:spcAft>
                <a:spcPts val="0"/>
              </a:spcAft>
              <a:buSzPts val="1200"/>
              <a:buChar char="◼"/>
            </a:pPr>
            <a:r>
              <a:rPr lang="en"/>
              <a:t>PCA is a widely-used linear technique that efficiently reduces the dimensionality of high-dimensional data while preserving as much variance as possible. It identifies the most significant patterns in the data by projecting it onto orthogonal principal components.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t-SNE is a nonlinear technique that preserves the local </a:t>
            </a:r>
            <a:endParaRPr/>
          </a:p>
          <a:p>
            <a:pPr indent="0" lvl="0" marL="457200" rtl="0" algn="l">
              <a:spcBef>
                <a:spcPts val="0"/>
              </a:spcBef>
              <a:spcAft>
                <a:spcPts val="0"/>
              </a:spcAft>
              <a:buNone/>
            </a:pPr>
            <a:r>
              <a:rPr lang="en"/>
              <a:t>and global structure of high-dimensional data in </a:t>
            </a:r>
            <a:endParaRPr/>
          </a:p>
          <a:p>
            <a:pPr indent="0" lvl="0" marL="457200" rtl="0" algn="l">
              <a:spcBef>
                <a:spcPts val="0"/>
              </a:spcBef>
              <a:spcAft>
                <a:spcPts val="0"/>
              </a:spcAft>
              <a:buNone/>
            </a:pPr>
            <a:r>
              <a:rPr lang="en"/>
              <a:t>low-dimensional embeddings. It is particularly effective </a:t>
            </a:r>
            <a:endParaRPr/>
          </a:p>
          <a:p>
            <a:pPr indent="0" lvl="0" marL="457200" rtl="0" algn="l">
              <a:spcBef>
                <a:spcPts val="0"/>
              </a:spcBef>
              <a:spcAft>
                <a:spcPts val="0"/>
              </a:spcAft>
              <a:buNone/>
            </a:pPr>
            <a:r>
              <a:rPr lang="en"/>
              <a:t>at capturing complex relationships and revealing </a:t>
            </a:r>
            <a:endParaRPr/>
          </a:p>
          <a:p>
            <a:pPr indent="0" lvl="0" marL="457200" rtl="0" algn="l">
              <a:spcBef>
                <a:spcPts val="0"/>
              </a:spcBef>
              <a:spcAft>
                <a:spcPts val="0"/>
              </a:spcAft>
              <a:buNone/>
            </a:pPr>
            <a:r>
              <a:rPr lang="en"/>
              <a:t>underlying patterns that may not be apparent in the </a:t>
            </a:r>
            <a:endParaRPr/>
          </a:p>
          <a:p>
            <a:pPr indent="0" lvl="0" marL="457200" rtl="0" algn="l">
              <a:spcBef>
                <a:spcPts val="0"/>
              </a:spcBef>
              <a:spcAft>
                <a:spcPts val="0"/>
              </a:spcAft>
              <a:buNone/>
            </a:pPr>
            <a:r>
              <a:rPr lang="en"/>
              <a:t>original data space.</a:t>
            </a:r>
            <a:endParaRPr/>
          </a:p>
          <a:p>
            <a:pPr indent="0" lvl="0" marL="0" rtl="0" algn="l">
              <a:spcBef>
                <a:spcPts val="0"/>
              </a:spcBef>
              <a:spcAft>
                <a:spcPts val="0"/>
              </a:spcAft>
              <a:buSzPts val="1200"/>
              <a:buNone/>
            </a:pPr>
            <a:r>
              <a:t/>
            </a:r>
            <a:endParaRPr/>
          </a:p>
          <a:p>
            <a:pPr indent="0" lvl="0" marL="0" rtl="0" algn="l">
              <a:spcBef>
                <a:spcPts val="0"/>
              </a:spcBef>
              <a:spcAft>
                <a:spcPts val="0"/>
              </a:spcAft>
              <a:buSzPts val="1200"/>
              <a:buNone/>
            </a:pPr>
            <a:r>
              <a:t/>
            </a:r>
            <a:endParaRPr/>
          </a:p>
        </p:txBody>
      </p:sp>
      <p:pic>
        <p:nvPicPr>
          <p:cNvPr id="220" name="Google Shape;220;p36"/>
          <p:cNvPicPr preferRelativeResize="0"/>
          <p:nvPr/>
        </p:nvPicPr>
        <p:blipFill>
          <a:blip r:embed="rId3">
            <a:alphaModFix/>
          </a:blip>
          <a:stretch>
            <a:fillRect/>
          </a:stretch>
        </p:blipFill>
        <p:spPr>
          <a:xfrm>
            <a:off x="5257425" y="2445275"/>
            <a:ext cx="3214574" cy="241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435894" y="526617"/>
            <a:ext cx="8272200" cy="76020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INFERENCES DERIVED FROM PLOTS</a:t>
            </a:r>
            <a:endParaRPr/>
          </a:p>
        </p:txBody>
      </p:sp>
      <p:sp>
        <p:nvSpPr>
          <p:cNvPr id="226" name="Google Shape;226;p37"/>
          <p:cNvSpPr txBox="1"/>
          <p:nvPr>
            <p:ph idx="1" type="body"/>
          </p:nvPr>
        </p:nvSpPr>
        <p:spPr>
          <a:xfrm>
            <a:off x="435900" y="1524000"/>
            <a:ext cx="8272200" cy="3619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SzPts val="1100"/>
              <a:buNone/>
            </a:pPr>
            <a:r>
              <a:rPr lang="en"/>
              <a:t>This Principal Component Analysis (PCA) plot depicts the variation of air quality data across different locations. Each dot represents a measurement, with colors indicating the Air Quality Index (AQI):</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Green: Favorable air quality</a:t>
            </a:r>
            <a:endParaRPr/>
          </a:p>
          <a:p>
            <a:pPr indent="0" lvl="0" marL="0" rtl="0" algn="l">
              <a:spcBef>
                <a:spcPts val="0"/>
              </a:spcBef>
              <a:spcAft>
                <a:spcPts val="0"/>
              </a:spcAft>
              <a:buSzPts val="1100"/>
              <a:buNone/>
            </a:pPr>
            <a:r>
              <a:rPr lang="en"/>
              <a:t>Red: Unfavorable air quality</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The data used to calculate AQI includes:</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en"/>
              <a:t>Ozone (O3)</a:t>
            </a:r>
            <a:endParaRPr/>
          </a:p>
          <a:p>
            <a:pPr indent="0" lvl="0" marL="0" rtl="0" algn="l">
              <a:spcBef>
                <a:spcPts val="0"/>
              </a:spcBef>
              <a:spcAft>
                <a:spcPts val="0"/>
              </a:spcAft>
              <a:buSzPts val="1100"/>
              <a:buNone/>
            </a:pPr>
            <a:r>
              <a:rPr lang="en"/>
              <a:t>Sulfur Dioxide (SO2)</a:t>
            </a:r>
            <a:endParaRPr/>
          </a:p>
          <a:p>
            <a:pPr indent="0" lvl="0" marL="0" rtl="0" algn="l">
              <a:spcBef>
                <a:spcPts val="0"/>
              </a:spcBef>
              <a:spcAft>
                <a:spcPts val="0"/>
              </a:spcAft>
              <a:buSzPts val="1100"/>
              <a:buNone/>
            </a:pPr>
            <a:r>
              <a:rPr lang="en"/>
              <a:t>Nitrogen Dioxide (NO2)</a:t>
            </a:r>
            <a:endParaRPr/>
          </a:p>
          <a:p>
            <a:pPr indent="0" lvl="0" marL="0" rtl="0" algn="l">
              <a:spcBef>
                <a:spcPts val="0"/>
              </a:spcBef>
              <a:spcAft>
                <a:spcPts val="0"/>
              </a:spcAft>
              <a:buSzPts val="1100"/>
              <a:buNone/>
            </a:pPr>
            <a:r>
              <a:rPr lang="en"/>
              <a:t>Carbon Monoxide (CO)</a:t>
            </a:r>
            <a:endParaRPr/>
          </a:p>
          <a:p>
            <a:pPr indent="0" lvl="0" marL="0" rtl="0" algn="l">
              <a:spcBef>
                <a:spcPts val="0"/>
              </a:spcBef>
              <a:spcAft>
                <a:spcPts val="0"/>
              </a:spcAft>
              <a:buSzPts val="1100"/>
              <a:buNone/>
            </a:pPr>
            <a:r>
              <a:rPr lang="en"/>
              <a:t>Locations with similar air quality conditions tend to cluster together in the plot. The direction and length of the axes represent the factors that most influence the variation in air quality.</a:t>
            </a:r>
            <a:endParaRPr/>
          </a:p>
          <a:p>
            <a:pPr indent="0" lvl="0" marL="0" rtl="0" algn="l">
              <a:spcBef>
                <a:spcPts val="0"/>
              </a:spcBef>
              <a:spcAft>
                <a:spcPts val="0"/>
              </a:spcAft>
              <a:buSzPts val="1200"/>
              <a:buNone/>
            </a:pPr>
            <a:r>
              <a:t/>
            </a:r>
            <a:endParaRPr/>
          </a:p>
        </p:txBody>
      </p:sp>
      <p:pic>
        <p:nvPicPr>
          <p:cNvPr id="227" name="Google Shape;227;p37"/>
          <p:cNvPicPr preferRelativeResize="0"/>
          <p:nvPr/>
        </p:nvPicPr>
        <p:blipFill>
          <a:blip r:embed="rId3">
            <a:alphaModFix/>
          </a:blip>
          <a:stretch>
            <a:fillRect/>
          </a:stretch>
        </p:blipFill>
        <p:spPr>
          <a:xfrm>
            <a:off x="3479500" y="2179800"/>
            <a:ext cx="3148850" cy="2141049"/>
          </a:xfrm>
          <a:prstGeom prst="rect">
            <a:avLst/>
          </a:prstGeom>
          <a:noFill/>
          <a:ln>
            <a:noFill/>
          </a:ln>
        </p:spPr>
      </p:pic>
      <p:pic>
        <p:nvPicPr>
          <p:cNvPr id="228" name="Google Shape;228;p37"/>
          <p:cNvPicPr preferRelativeResize="0"/>
          <p:nvPr/>
        </p:nvPicPr>
        <p:blipFill>
          <a:blip r:embed="rId4">
            <a:alphaModFix/>
          </a:blip>
          <a:stretch>
            <a:fillRect/>
          </a:stretch>
        </p:blipFill>
        <p:spPr>
          <a:xfrm>
            <a:off x="6240500" y="2286100"/>
            <a:ext cx="2788949" cy="189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435894" y="394517"/>
            <a:ext cx="8272200" cy="7602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Visualization Of Pollutants on the map of India:</a:t>
            </a:r>
            <a:endParaRPr/>
          </a:p>
        </p:txBody>
      </p:sp>
      <p:sp>
        <p:nvSpPr>
          <p:cNvPr id="234" name="Google Shape;234;p38"/>
          <p:cNvSpPr txBox="1"/>
          <p:nvPr>
            <p:ph idx="1" type="body"/>
          </p:nvPr>
        </p:nvSpPr>
        <p:spPr>
          <a:xfrm>
            <a:off x="5208650" y="1879100"/>
            <a:ext cx="3653100" cy="2758800"/>
          </a:xfrm>
          <a:prstGeom prst="rect">
            <a:avLst/>
          </a:prstGeom>
          <a:ln cap="flat" cmpd="sng" w="28575">
            <a:solidFill>
              <a:srgbClr val="000000"/>
            </a:solidFill>
            <a:prstDash val="solid"/>
            <a:round/>
            <a:headEnd len="sm" w="sm" type="none"/>
            <a:tailEnd len="sm" w="sm" type="none"/>
          </a:ln>
        </p:spPr>
        <p:txBody>
          <a:bodyPr anchorCtr="0" anchor="ctr" bIns="34275" lIns="68575" spcFirstLastPara="1" rIns="68575" wrap="square" tIns="34275">
            <a:normAutofit/>
          </a:bodyPr>
          <a:lstStyle/>
          <a:p>
            <a:pPr indent="0" lvl="0" marL="0" rtl="0" algn="l">
              <a:spcBef>
                <a:spcPts val="300"/>
              </a:spcBef>
              <a:spcAft>
                <a:spcPts val="0"/>
              </a:spcAft>
              <a:buNone/>
            </a:pPr>
            <a:r>
              <a:rPr lang="en">
                <a:solidFill>
                  <a:srgbClr val="9F276A"/>
                </a:solidFill>
              </a:rPr>
              <a:t>Preprocessed the dataset to make pollutant wise and month wise average valued json data.</a:t>
            </a:r>
            <a:br>
              <a:rPr lang="en">
                <a:solidFill>
                  <a:srgbClr val="9F276A"/>
                </a:solidFill>
              </a:rPr>
            </a:br>
            <a:r>
              <a:rPr lang="en">
                <a:solidFill>
                  <a:srgbClr val="9F276A"/>
                </a:solidFill>
              </a:rPr>
              <a:t> </a:t>
            </a:r>
            <a:endParaRPr>
              <a:solidFill>
                <a:srgbClr val="9F276A"/>
              </a:solidFill>
            </a:endParaRPr>
          </a:p>
          <a:p>
            <a:pPr indent="0" lvl="0" marL="0" rtl="0" algn="l">
              <a:spcBef>
                <a:spcPts val="500"/>
              </a:spcBef>
              <a:spcAft>
                <a:spcPts val="500"/>
              </a:spcAft>
              <a:buNone/>
            </a:pPr>
            <a:r>
              <a:rPr lang="en">
                <a:solidFill>
                  <a:srgbClr val="9F276A"/>
                </a:solidFill>
              </a:rPr>
              <a:t>C</a:t>
            </a:r>
            <a:r>
              <a:rPr lang="en">
                <a:solidFill>
                  <a:srgbClr val="9F276A"/>
                </a:solidFill>
              </a:rPr>
              <a:t>reated an interactive map displaying air pollution levels across Indian states based on different pollutants.</a:t>
            </a:r>
            <a:br>
              <a:rPr lang="en">
                <a:solidFill>
                  <a:srgbClr val="9F276A"/>
                </a:solidFill>
              </a:rPr>
            </a:br>
            <a:br>
              <a:rPr lang="en">
                <a:solidFill>
                  <a:srgbClr val="9F276A"/>
                </a:solidFill>
              </a:rPr>
            </a:br>
            <a:r>
              <a:rPr lang="en">
                <a:solidFill>
                  <a:srgbClr val="9F276A"/>
                </a:solidFill>
              </a:rPr>
              <a:t>Upon selection, the map dynamically updates to display color-coded state boundaries indicating pollution levels (the darker the color, the more is the concentration).</a:t>
            </a:r>
            <a:br>
              <a:rPr lang="en">
                <a:solidFill>
                  <a:srgbClr val="9F276A"/>
                </a:solidFill>
              </a:rPr>
            </a:br>
            <a:endParaRPr>
              <a:solidFill>
                <a:srgbClr val="9F276A"/>
              </a:solidFill>
            </a:endParaRPr>
          </a:p>
        </p:txBody>
      </p:sp>
      <p:pic>
        <p:nvPicPr>
          <p:cNvPr id="235" name="Google Shape;235;p38" title="Screencast from 23-04-24 02:30:28 PM IST.webm">
            <a:hlinkClick r:id="rId3"/>
          </p:cNvPr>
          <p:cNvPicPr preferRelativeResize="0"/>
          <p:nvPr/>
        </p:nvPicPr>
        <p:blipFill>
          <a:blip r:embed="rId4">
            <a:alphaModFix/>
          </a:blip>
          <a:stretch>
            <a:fillRect/>
          </a:stretch>
        </p:blipFill>
        <p:spPr>
          <a:xfrm>
            <a:off x="468525" y="1394042"/>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435894" y="674242"/>
            <a:ext cx="8272200" cy="7602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Visualization Of Pollutants on the map of India:</a:t>
            </a:r>
            <a:endParaRPr/>
          </a:p>
          <a:p>
            <a:pPr indent="0" lvl="0" marL="0" rtl="0" algn="l">
              <a:spcBef>
                <a:spcPts val="0"/>
              </a:spcBef>
              <a:spcAft>
                <a:spcPts val="0"/>
              </a:spcAft>
              <a:buNone/>
            </a:pPr>
            <a:r>
              <a:t/>
            </a:r>
            <a:endParaRPr/>
          </a:p>
        </p:txBody>
      </p:sp>
      <p:sp>
        <p:nvSpPr>
          <p:cNvPr id="241" name="Google Shape;241;p39"/>
          <p:cNvSpPr txBox="1"/>
          <p:nvPr>
            <p:ph idx="1" type="body"/>
          </p:nvPr>
        </p:nvSpPr>
        <p:spPr>
          <a:xfrm>
            <a:off x="5432325" y="1908475"/>
            <a:ext cx="3276000" cy="2758800"/>
          </a:xfrm>
          <a:prstGeom prst="rect">
            <a:avLst/>
          </a:prstGeom>
          <a:ln cap="flat" cmpd="sng" w="28575">
            <a:solidFill>
              <a:srgbClr val="000000"/>
            </a:solidFill>
            <a:prstDash val="solid"/>
            <a:round/>
            <a:headEnd len="sm" w="sm" type="none"/>
            <a:tailEnd len="sm" w="sm" type="none"/>
          </a:ln>
        </p:spPr>
        <p:txBody>
          <a:bodyPr anchorCtr="0" anchor="ctr" bIns="34275" lIns="68575" spcFirstLastPara="1" rIns="68575" wrap="square" tIns="34275">
            <a:normAutofit/>
          </a:bodyPr>
          <a:lstStyle/>
          <a:p>
            <a:pPr indent="0" lvl="0" marL="0" rtl="0" algn="l">
              <a:spcBef>
                <a:spcPts val="300"/>
              </a:spcBef>
              <a:spcAft>
                <a:spcPts val="500"/>
              </a:spcAft>
              <a:buNone/>
            </a:pPr>
            <a:r>
              <a:rPr lang="en">
                <a:solidFill>
                  <a:srgbClr val="9F276A"/>
                </a:solidFill>
              </a:rPr>
              <a:t>Upon selection of the state, the timeseries plot, parallel coordinates plot and PCA plot gets displayed for that state showing the responsive </a:t>
            </a:r>
            <a:r>
              <a:rPr lang="en">
                <a:solidFill>
                  <a:srgbClr val="9F276A"/>
                </a:solidFill>
              </a:rPr>
              <a:t>nature of the integrated plots</a:t>
            </a:r>
            <a:r>
              <a:rPr lang="en">
                <a:solidFill>
                  <a:srgbClr val="9F276A"/>
                </a:solidFill>
              </a:rPr>
              <a:t>.</a:t>
            </a:r>
            <a:br>
              <a:rPr lang="en">
                <a:solidFill>
                  <a:srgbClr val="9F276A"/>
                </a:solidFill>
              </a:rPr>
            </a:br>
            <a:br>
              <a:rPr lang="en">
                <a:solidFill>
                  <a:srgbClr val="9F276A"/>
                </a:solidFill>
              </a:rPr>
            </a:br>
            <a:r>
              <a:rPr lang="en">
                <a:solidFill>
                  <a:srgbClr val="9F276A"/>
                </a:solidFill>
              </a:rPr>
              <a:t>It also shows the state name and particular pollutant value for the selected month and pollutant on clicking any state on the map.</a:t>
            </a:r>
            <a:endParaRPr>
              <a:solidFill>
                <a:srgbClr val="9F276A"/>
              </a:solidFill>
            </a:endParaRPr>
          </a:p>
        </p:txBody>
      </p:sp>
      <p:pic>
        <p:nvPicPr>
          <p:cNvPr id="242" name="Google Shape;242;p39"/>
          <p:cNvPicPr preferRelativeResize="0"/>
          <p:nvPr/>
        </p:nvPicPr>
        <p:blipFill rotWithShape="1">
          <a:blip r:embed="rId3">
            <a:alphaModFix/>
          </a:blip>
          <a:srcRect b="0" l="0" r="-3220" t="0"/>
          <a:stretch/>
        </p:blipFill>
        <p:spPr>
          <a:xfrm>
            <a:off x="305375" y="1447975"/>
            <a:ext cx="5126950" cy="3527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435900" y="526625"/>
            <a:ext cx="8272200" cy="637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TIME SERIES ANALYSIS</a:t>
            </a:r>
            <a:endParaRPr/>
          </a:p>
        </p:txBody>
      </p:sp>
      <p:sp>
        <p:nvSpPr>
          <p:cNvPr id="248" name="Google Shape;248;p40"/>
          <p:cNvSpPr txBox="1"/>
          <p:nvPr>
            <p:ph idx="1" type="body"/>
          </p:nvPr>
        </p:nvSpPr>
        <p:spPr>
          <a:xfrm>
            <a:off x="588300" y="1711563"/>
            <a:ext cx="3299700" cy="2758800"/>
          </a:xfrm>
          <a:prstGeom prst="rect">
            <a:avLst/>
          </a:prstGeom>
        </p:spPr>
        <p:txBody>
          <a:bodyPr anchorCtr="0" anchor="ctr" bIns="34275" lIns="68575" spcFirstLastPara="1" rIns="68575" wrap="square" tIns="34275">
            <a:normAutofit/>
          </a:bodyPr>
          <a:lstStyle/>
          <a:p>
            <a:pPr indent="0" lvl="0" marL="0" rtl="0" algn="just">
              <a:spcBef>
                <a:spcPts val="300"/>
              </a:spcBef>
              <a:spcAft>
                <a:spcPts val="500"/>
              </a:spcAft>
              <a:buNone/>
            </a:pPr>
            <a:r>
              <a:rPr lang="en"/>
              <a:t>Time series analysis benefits greatly from interactive visualization techniques that allow for deeper insights into the data. By adopting </a:t>
            </a:r>
            <a:r>
              <a:rPr i="1" lang="en"/>
              <a:t>Ben Shneiderman's</a:t>
            </a:r>
            <a:r>
              <a:rPr lang="en"/>
              <a:t> mantra of "</a:t>
            </a:r>
            <a:r>
              <a:rPr i="1" lang="en"/>
              <a:t>Overview, zoom and filter, then details-on-demand,</a:t>
            </a:r>
            <a:r>
              <a:rPr lang="en"/>
              <a:t>" this enable users to navigate through complex datasets effectively.</a:t>
            </a:r>
            <a:endParaRPr/>
          </a:p>
        </p:txBody>
      </p:sp>
      <p:pic>
        <p:nvPicPr>
          <p:cNvPr id="249" name="Google Shape;249;p40"/>
          <p:cNvPicPr preferRelativeResize="0"/>
          <p:nvPr/>
        </p:nvPicPr>
        <p:blipFill>
          <a:blip r:embed="rId3">
            <a:alphaModFix/>
          </a:blip>
          <a:stretch>
            <a:fillRect/>
          </a:stretch>
        </p:blipFill>
        <p:spPr>
          <a:xfrm>
            <a:off x="4136100" y="1906150"/>
            <a:ext cx="4572001" cy="23696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435900" y="526625"/>
            <a:ext cx="8272200" cy="637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TIME SERIES ANALYSIS</a:t>
            </a:r>
            <a:endParaRPr/>
          </a:p>
        </p:txBody>
      </p:sp>
      <p:sp>
        <p:nvSpPr>
          <p:cNvPr id="255" name="Google Shape;255;p41"/>
          <p:cNvSpPr txBox="1"/>
          <p:nvPr>
            <p:ph idx="1" type="body"/>
          </p:nvPr>
        </p:nvSpPr>
        <p:spPr>
          <a:xfrm>
            <a:off x="255025" y="1795625"/>
            <a:ext cx="3913200" cy="2758800"/>
          </a:xfrm>
          <a:prstGeom prst="rect">
            <a:avLst/>
          </a:prstGeom>
        </p:spPr>
        <p:txBody>
          <a:bodyPr anchorCtr="0" anchor="ctr" bIns="34275" lIns="68575" spcFirstLastPara="1" rIns="68575" wrap="square" tIns="34275">
            <a:normAutofit lnSpcReduction="10000"/>
          </a:bodyPr>
          <a:lstStyle/>
          <a:p>
            <a:pPr indent="-304800" lvl="0" marL="457200" rtl="0" algn="just">
              <a:spcBef>
                <a:spcPts val="300"/>
              </a:spcBef>
              <a:spcAft>
                <a:spcPts val="0"/>
              </a:spcAft>
              <a:buSzPts val="1200"/>
              <a:buChar char="◼"/>
            </a:pPr>
            <a:r>
              <a:rPr b="1" lang="en"/>
              <a:t>Overview:</a:t>
            </a:r>
            <a:r>
              <a:rPr lang="en"/>
              <a:t> Begin with a comprehensive view of the entire time series data to understand the overall trends and patterns.</a:t>
            </a:r>
            <a:endParaRPr/>
          </a:p>
          <a:p>
            <a:pPr indent="-304800" lvl="0" marL="457200" rtl="0" algn="just">
              <a:spcBef>
                <a:spcPts val="0"/>
              </a:spcBef>
              <a:spcAft>
                <a:spcPts val="0"/>
              </a:spcAft>
              <a:buSzPts val="1200"/>
              <a:buChar char="◼"/>
            </a:pPr>
            <a:r>
              <a:rPr b="1" lang="en"/>
              <a:t>Zoom and Filter:</a:t>
            </a:r>
            <a:r>
              <a:rPr lang="en"/>
              <a:t> Utilize interactive brushing to zoom in on a particular time span. This focused approach helps analysts to identify anomalies, trends, or events that require closer examination.</a:t>
            </a:r>
            <a:endParaRPr/>
          </a:p>
          <a:p>
            <a:pPr indent="-304800" lvl="0" marL="457200" rtl="0" algn="just">
              <a:spcBef>
                <a:spcPts val="0"/>
              </a:spcBef>
              <a:spcAft>
                <a:spcPts val="0"/>
              </a:spcAft>
              <a:buSzPts val="1200"/>
              <a:buChar char="◼"/>
            </a:pPr>
            <a:r>
              <a:rPr b="1" lang="en"/>
              <a:t>Details-on-Demand:</a:t>
            </a:r>
            <a:r>
              <a:rPr lang="en"/>
              <a:t> Once a region of interest is identified, additional details can be revealed upon interaction. This might include precise values, comparative analysis, or annotations explaining significant data points.</a:t>
            </a:r>
            <a:endParaRPr/>
          </a:p>
        </p:txBody>
      </p:sp>
      <p:pic>
        <p:nvPicPr>
          <p:cNvPr id="256" name="Google Shape;256;p41"/>
          <p:cNvPicPr preferRelativeResize="0"/>
          <p:nvPr/>
        </p:nvPicPr>
        <p:blipFill>
          <a:blip r:embed="rId3">
            <a:alphaModFix/>
          </a:blip>
          <a:stretch>
            <a:fillRect/>
          </a:stretch>
        </p:blipFill>
        <p:spPr>
          <a:xfrm>
            <a:off x="4333450" y="2044137"/>
            <a:ext cx="4374650" cy="2261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435894" y="526617"/>
            <a:ext cx="8272200" cy="760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sz="2400"/>
              <a:t>COMPARISON OF POLLUTANTS ACROSS YEARS</a:t>
            </a:r>
            <a:endParaRPr sz="2400"/>
          </a:p>
        </p:txBody>
      </p:sp>
      <p:sp>
        <p:nvSpPr>
          <p:cNvPr id="262" name="Google Shape;262;p42"/>
          <p:cNvSpPr txBox="1"/>
          <p:nvPr>
            <p:ph idx="1" type="body"/>
          </p:nvPr>
        </p:nvSpPr>
        <p:spPr>
          <a:xfrm>
            <a:off x="435900" y="1652800"/>
            <a:ext cx="4207800" cy="2758800"/>
          </a:xfrm>
          <a:prstGeom prst="rect">
            <a:avLst/>
          </a:prstGeom>
        </p:spPr>
        <p:txBody>
          <a:bodyPr anchorCtr="0" anchor="ctr" bIns="34275" lIns="68575" spcFirstLastPara="1" rIns="68575" wrap="square" tIns="34275">
            <a:normAutofit/>
          </a:bodyPr>
          <a:lstStyle/>
          <a:p>
            <a:pPr indent="0" lvl="0" marL="0" rtl="0" algn="l">
              <a:spcBef>
                <a:spcPts val="300"/>
              </a:spcBef>
              <a:spcAft>
                <a:spcPts val="0"/>
              </a:spcAft>
              <a:buNone/>
            </a:pPr>
            <a:r>
              <a:rPr lang="en" sz="1500">
                <a:solidFill>
                  <a:schemeClr val="dk1"/>
                </a:solidFill>
                <a:highlight>
                  <a:srgbClr val="FFFFFF"/>
                </a:highlight>
                <a:latin typeface="Arial"/>
                <a:ea typeface="Arial"/>
                <a:cs typeface="Arial"/>
                <a:sym typeface="Arial"/>
              </a:rPr>
              <a:t>A </a:t>
            </a:r>
            <a:r>
              <a:rPr i="1" lang="en" sz="1500" u="sng">
                <a:solidFill>
                  <a:schemeClr val="dk1"/>
                </a:solidFill>
                <a:highlight>
                  <a:srgbClr val="FFFFFF"/>
                </a:highlight>
                <a:latin typeface="Arial"/>
                <a:ea typeface="Arial"/>
                <a:cs typeface="Arial"/>
                <a:sym typeface="Arial"/>
              </a:rPr>
              <a:t>parallel coordinate plot</a:t>
            </a:r>
            <a:r>
              <a:rPr lang="en" sz="1500">
                <a:solidFill>
                  <a:schemeClr val="dk1"/>
                </a:solidFill>
                <a:highlight>
                  <a:srgbClr val="FFFFFF"/>
                </a:highlight>
                <a:latin typeface="Arial"/>
                <a:ea typeface="Arial"/>
                <a:cs typeface="Arial"/>
                <a:sym typeface="Arial"/>
              </a:rPr>
              <a:t> is graphical method where each observation or data point is depicted as a line traversing a series of parallel axes, corresponding to a specific variable or dimension.</a:t>
            </a:r>
            <a:endParaRPr sz="1500">
              <a:solidFill>
                <a:schemeClr val="dk1"/>
              </a:solidFill>
              <a:highlight>
                <a:srgbClr val="FFFFFF"/>
              </a:highlight>
              <a:latin typeface="Arial"/>
              <a:ea typeface="Arial"/>
              <a:cs typeface="Arial"/>
              <a:sym typeface="Arial"/>
            </a:endParaRPr>
          </a:p>
          <a:p>
            <a:pPr indent="0" lvl="0" marL="0" rtl="0" algn="l">
              <a:spcBef>
                <a:spcPts val="500"/>
              </a:spcBef>
              <a:spcAft>
                <a:spcPts val="500"/>
              </a:spcAft>
              <a:buNone/>
            </a:pPr>
            <a:r>
              <a:rPr lang="en" sz="1500">
                <a:solidFill>
                  <a:schemeClr val="dk1"/>
                </a:solidFill>
                <a:highlight>
                  <a:srgbClr val="FFFFFF"/>
                </a:highlight>
                <a:latin typeface="Arial"/>
                <a:ea typeface="Arial"/>
                <a:cs typeface="Arial"/>
                <a:sym typeface="Arial"/>
              </a:rPr>
              <a:t>In our case, the parallel coordinates plots shows the corresponding amount of pollutants in a </a:t>
            </a:r>
            <a:r>
              <a:rPr lang="en" sz="1500">
                <a:solidFill>
                  <a:schemeClr val="dk1"/>
                </a:solidFill>
                <a:highlight>
                  <a:srgbClr val="FFFFFF"/>
                </a:highlight>
                <a:latin typeface="Arial"/>
                <a:ea typeface="Arial"/>
                <a:cs typeface="Arial"/>
                <a:sym typeface="Arial"/>
              </a:rPr>
              <a:t>selected</a:t>
            </a:r>
            <a:r>
              <a:rPr lang="en" sz="1500">
                <a:solidFill>
                  <a:schemeClr val="dk1"/>
                </a:solidFill>
                <a:highlight>
                  <a:srgbClr val="FFFFFF"/>
                </a:highlight>
                <a:latin typeface="Arial"/>
                <a:ea typeface="Arial"/>
                <a:cs typeface="Arial"/>
                <a:sym typeface="Arial"/>
              </a:rPr>
              <a:t> state for any particular year and month of the year.</a:t>
            </a:r>
            <a:endParaRPr sz="1500">
              <a:solidFill>
                <a:schemeClr val="dk1"/>
              </a:solidFill>
              <a:highlight>
                <a:srgbClr val="FFFFFF"/>
              </a:highlight>
              <a:latin typeface="Arial"/>
              <a:ea typeface="Arial"/>
              <a:cs typeface="Arial"/>
              <a:sym typeface="Arial"/>
            </a:endParaRPr>
          </a:p>
        </p:txBody>
      </p:sp>
      <p:pic>
        <p:nvPicPr>
          <p:cNvPr id="263" name="Google Shape;263;p42"/>
          <p:cNvPicPr preferRelativeResize="0"/>
          <p:nvPr/>
        </p:nvPicPr>
        <p:blipFill>
          <a:blip r:embed="rId3">
            <a:alphaModFix/>
          </a:blip>
          <a:stretch>
            <a:fillRect/>
          </a:stretch>
        </p:blipFill>
        <p:spPr>
          <a:xfrm>
            <a:off x="4643675" y="1511075"/>
            <a:ext cx="4207801" cy="321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435894" y="526617"/>
            <a:ext cx="8272200" cy="760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sz="2400"/>
              <a:t>COMPARISON OF POLLUTANTS ACROSS YEARS</a:t>
            </a:r>
            <a:endParaRPr/>
          </a:p>
        </p:txBody>
      </p:sp>
      <p:sp>
        <p:nvSpPr>
          <p:cNvPr id="269" name="Google Shape;269;p43"/>
          <p:cNvSpPr txBox="1"/>
          <p:nvPr>
            <p:ph idx="1" type="body"/>
          </p:nvPr>
        </p:nvSpPr>
        <p:spPr>
          <a:xfrm>
            <a:off x="435900" y="1635375"/>
            <a:ext cx="4136100" cy="3041400"/>
          </a:xfrm>
          <a:prstGeom prst="rect">
            <a:avLst/>
          </a:prstGeom>
        </p:spPr>
        <p:txBody>
          <a:bodyPr anchorCtr="0" anchor="ctr" bIns="34275" lIns="68575" spcFirstLastPara="1" rIns="68575" wrap="square" tIns="34275">
            <a:normAutofit/>
          </a:bodyPr>
          <a:lstStyle/>
          <a:p>
            <a:pPr indent="0" lvl="0" marL="0" rtl="0" algn="l">
              <a:spcBef>
                <a:spcPts val="300"/>
              </a:spcBef>
              <a:spcAft>
                <a:spcPts val="0"/>
              </a:spcAft>
              <a:buNone/>
            </a:pPr>
            <a:r>
              <a:rPr lang="en" sz="1500">
                <a:latin typeface="Arial"/>
                <a:ea typeface="Arial"/>
                <a:cs typeface="Arial"/>
                <a:sym typeface="Arial"/>
              </a:rPr>
              <a:t>The primary advantage of using a parallel coordinate plot is its capacity to represent </a:t>
            </a:r>
            <a:r>
              <a:rPr lang="en" sz="1500">
                <a:latin typeface="Arial"/>
                <a:ea typeface="Arial"/>
                <a:cs typeface="Arial"/>
                <a:sym typeface="Arial"/>
              </a:rPr>
              <a:t>multivariate</a:t>
            </a:r>
            <a:r>
              <a:rPr lang="en" sz="1500">
                <a:latin typeface="Arial"/>
                <a:ea typeface="Arial"/>
                <a:cs typeface="Arial"/>
                <a:sym typeface="Arial"/>
              </a:rPr>
              <a:t> data and correspondence between multiple variables in a 2d space.</a:t>
            </a:r>
            <a:endParaRPr sz="1500">
              <a:latin typeface="Arial"/>
              <a:ea typeface="Arial"/>
              <a:cs typeface="Arial"/>
              <a:sym typeface="Arial"/>
            </a:endParaRPr>
          </a:p>
          <a:p>
            <a:pPr indent="0" lvl="0" marL="0" rtl="0" algn="l">
              <a:spcBef>
                <a:spcPts val="500"/>
              </a:spcBef>
              <a:spcAft>
                <a:spcPts val="0"/>
              </a:spcAft>
              <a:buNone/>
            </a:pPr>
            <a:r>
              <a:rPr lang="en" sz="1500">
                <a:solidFill>
                  <a:schemeClr val="dk1"/>
                </a:solidFill>
                <a:highlight>
                  <a:srgbClr val="FFFFFF"/>
                </a:highlight>
                <a:latin typeface="Arial"/>
                <a:ea typeface="Arial"/>
                <a:cs typeface="Arial"/>
                <a:sym typeface="Arial"/>
              </a:rPr>
              <a:t>Initially, the parallel coordinate plot of the combined data from all the states is shown.</a:t>
            </a:r>
            <a:endParaRPr sz="1500">
              <a:solidFill>
                <a:schemeClr val="dk1"/>
              </a:solidFill>
              <a:highlight>
                <a:srgbClr val="FFFFFF"/>
              </a:highlight>
              <a:latin typeface="Arial"/>
              <a:ea typeface="Arial"/>
              <a:cs typeface="Arial"/>
              <a:sym typeface="Arial"/>
            </a:endParaRPr>
          </a:p>
          <a:p>
            <a:pPr indent="0" lvl="0" marL="0" rtl="0" algn="l">
              <a:spcBef>
                <a:spcPts val="500"/>
              </a:spcBef>
              <a:spcAft>
                <a:spcPts val="0"/>
              </a:spcAft>
              <a:buNone/>
            </a:pPr>
            <a:r>
              <a:rPr lang="en" sz="1500">
                <a:solidFill>
                  <a:schemeClr val="dk1"/>
                </a:solidFill>
                <a:highlight>
                  <a:srgbClr val="FFFFFF"/>
                </a:highlight>
                <a:latin typeface="Arial"/>
                <a:ea typeface="Arial"/>
                <a:cs typeface="Arial"/>
                <a:sym typeface="Arial"/>
              </a:rPr>
              <a:t>On selecting a particular state, the plot updates itself to show only the plot of the selected state.</a:t>
            </a:r>
            <a:endParaRPr sz="1500">
              <a:solidFill>
                <a:schemeClr val="dk1"/>
              </a:solidFill>
              <a:highlight>
                <a:srgbClr val="FFFFFF"/>
              </a:highlight>
              <a:latin typeface="Arial"/>
              <a:ea typeface="Arial"/>
              <a:cs typeface="Arial"/>
              <a:sym typeface="Arial"/>
            </a:endParaRPr>
          </a:p>
          <a:p>
            <a:pPr indent="0" lvl="0" marL="0" rtl="0" algn="l">
              <a:spcBef>
                <a:spcPts val="500"/>
              </a:spcBef>
              <a:spcAft>
                <a:spcPts val="500"/>
              </a:spcAft>
              <a:buNone/>
            </a:pPr>
            <a:r>
              <a:rPr lang="en" sz="1500">
                <a:solidFill>
                  <a:schemeClr val="dk1"/>
                </a:solidFill>
                <a:highlight>
                  <a:srgbClr val="FFFFFF"/>
                </a:highlight>
                <a:latin typeface="Arial"/>
                <a:ea typeface="Arial"/>
                <a:cs typeface="Arial"/>
                <a:sym typeface="Arial"/>
              </a:rPr>
              <a:t>Parallel lines, converging lines, and diverging lines can all indicate distinct relationships between the variables they represent in a parallel coordinate plot.</a:t>
            </a:r>
            <a:endParaRPr sz="1500">
              <a:solidFill>
                <a:schemeClr val="dk1"/>
              </a:solidFill>
              <a:highlight>
                <a:srgbClr val="FFFFFF"/>
              </a:highlight>
              <a:latin typeface="Arial"/>
              <a:ea typeface="Arial"/>
              <a:cs typeface="Arial"/>
              <a:sym typeface="Arial"/>
            </a:endParaRPr>
          </a:p>
        </p:txBody>
      </p:sp>
      <p:pic>
        <p:nvPicPr>
          <p:cNvPr id="270" name="Google Shape;270;p43"/>
          <p:cNvPicPr preferRelativeResize="0"/>
          <p:nvPr/>
        </p:nvPicPr>
        <p:blipFill>
          <a:blip r:embed="rId3">
            <a:alphaModFix/>
          </a:blip>
          <a:stretch>
            <a:fillRect/>
          </a:stretch>
        </p:blipFill>
        <p:spPr>
          <a:xfrm>
            <a:off x="4724400" y="1439224"/>
            <a:ext cx="3908176" cy="3237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435894" y="526617"/>
            <a:ext cx="8272212" cy="76035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TEAM MEMBERS</a:t>
            </a:r>
            <a:endParaRPr/>
          </a:p>
        </p:txBody>
      </p:sp>
      <p:sp>
        <p:nvSpPr>
          <p:cNvPr id="148" name="Google Shape;148;p26"/>
          <p:cNvSpPr txBox="1"/>
          <p:nvPr>
            <p:ph idx="1" type="body"/>
          </p:nvPr>
        </p:nvSpPr>
        <p:spPr>
          <a:xfrm>
            <a:off x="435894" y="1635372"/>
            <a:ext cx="8272211" cy="2758727"/>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SzPts val="1200"/>
              <a:buNone/>
            </a:pPr>
            <a:r>
              <a:rPr lang="en"/>
              <a:t>Abhishek Srivastava</a:t>
            </a:r>
            <a:endParaRPr/>
          </a:p>
          <a:p>
            <a:pPr indent="0" lvl="0" marL="0" rtl="0" algn="ctr">
              <a:spcBef>
                <a:spcPts val="700"/>
              </a:spcBef>
              <a:spcAft>
                <a:spcPts val="0"/>
              </a:spcAft>
              <a:buSzPts val="1200"/>
              <a:buNone/>
            </a:pPr>
            <a:r>
              <a:rPr lang="en"/>
              <a:t>Anay Sinhal</a:t>
            </a:r>
            <a:endParaRPr/>
          </a:p>
          <a:p>
            <a:pPr indent="0" lvl="0" marL="0" rtl="0" algn="ctr">
              <a:spcBef>
                <a:spcPts val="700"/>
              </a:spcBef>
              <a:spcAft>
                <a:spcPts val="0"/>
              </a:spcAft>
              <a:buSzPts val="1200"/>
              <a:buNone/>
            </a:pPr>
            <a:r>
              <a:rPr lang="en"/>
              <a:t>Arth Banka</a:t>
            </a:r>
            <a:endParaRPr/>
          </a:p>
          <a:p>
            <a:pPr indent="0" lvl="0" marL="0" rtl="0" algn="ctr">
              <a:spcBef>
                <a:spcPts val="700"/>
              </a:spcBef>
              <a:spcAft>
                <a:spcPts val="0"/>
              </a:spcAft>
              <a:buSzPts val="1200"/>
              <a:buNone/>
            </a:pPr>
            <a:r>
              <a:rPr lang="en"/>
              <a:t>Happy Pachori</a:t>
            </a:r>
            <a:endParaRPr/>
          </a:p>
          <a:p>
            <a:pPr indent="0" lvl="0" marL="0" rtl="0" algn="ctr">
              <a:spcBef>
                <a:spcPts val="700"/>
              </a:spcBef>
              <a:spcAft>
                <a:spcPts val="0"/>
              </a:spcAft>
              <a:buSzPts val="1200"/>
              <a:buNone/>
            </a:pPr>
            <a:r>
              <a:rPr lang="en"/>
              <a:t>Pankaj Nirmal</a:t>
            </a:r>
            <a:endParaRPr/>
          </a:p>
          <a:p>
            <a:pPr indent="0" lvl="0" marL="0" rtl="0" algn="ctr">
              <a:spcBef>
                <a:spcPts val="700"/>
              </a:spcBef>
              <a:spcAft>
                <a:spcPts val="0"/>
              </a:spcAft>
              <a:buSzPts val="1200"/>
              <a:buNone/>
            </a:pPr>
            <a:r>
              <a:rPr lang="en"/>
              <a:t>Riktesh Singh</a:t>
            </a:r>
            <a:endParaRPr/>
          </a:p>
          <a:p>
            <a:pPr indent="0" lvl="0" marL="0" rtl="0" algn="ctr">
              <a:spcBef>
                <a:spcPts val="700"/>
              </a:spcBef>
              <a:spcAft>
                <a:spcPts val="0"/>
              </a:spcAft>
              <a:buSzPts val="1200"/>
              <a:buNone/>
            </a:pPr>
            <a:r>
              <a:rPr lang="en"/>
              <a:t>Saransh Shivhare</a:t>
            </a:r>
            <a:endParaRPr/>
          </a:p>
          <a:p>
            <a:pPr indent="0" lvl="0" marL="0" rtl="0" algn="ctr">
              <a:spcBef>
                <a:spcPts val="700"/>
              </a:spcBef>
              <a:spcAft>
                <a:spcPts val="0"/>
              </a:spcAft>
              <a:buSzPts val="1200"/>
              <a:buNone/>
            </a:pPr>
            <a:r>
              <a:rPr lang="en"/>
              <a:t>Tanmay Chhapola</a:t>
            </a:r>
            <a:endParaRPr/>
          </a:p>
          <a:p>
            <a:pPr indent="0" lvl="0" marL="0" rtl="0" algn="ctr">
              <a:spcBef>
                <a:spcPts val="700"/>
              </a:spcBef>
              <a:spcAft>
                <a:spcPts val="0"/>
              </a:spcAft>
              <a:buSzPts val="1200"/>
              <a:buNone/>
            </a:pPr>
            <a:r>
              <a:rPr lang="en"/>
              <a:t>Vaibhav Nalotia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435894" y="526617"/>
            <a:ext cx="8272200" cy="760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sz="2400"/>
              <a:t>COMPARISON OF POLLUTANTS ACROSS YEARS</a:t>
            </a:r>
            <a:endParaRPr/>
          </a:p>
        </p:txBody>
      </p:sp>
      <p:sp>
        <p:nvSpPr>
          <p:cNvPr id="276" name="Google Shape;276;p44"/>
          <p:cNvSpPr txBox="1"/>
          <p:nvPr>
            <p:ph idx="1" type="body"/>
          </p:nvPr>
        </p:nvSpPr>
        <p:spPr>
          <a:xfrm>
            <a:off x="435900" y="4679175"/>
            <a:ext cx="8477100" cy="382500"/>
          </a:xfrm>
          <a:prstGeom prst="rect">
            <a:avLst/>
          </a:prstGeom>
        </p:spPr>
        <p:txBody>
          <a:bodyPr anchorCtr="0" anchor="ctr" bIns="34275" lIns="68575" spcFirstLastPara="1" rIns="68575" wrap="square" tIns="34275">
            <a:normAutofit fontScale="92500"/>
          </a:bodyPr>
          <a:lstStyle/>
          <a:p>
            <a:pPr indent="0" lvl="0" marL="0" rtl="0" algn="l">
              <a:spcBef>
                <a:spcPts val="300"/>
              </a:spcBef>
              <a:spcAft>
                <a:spcPts val="500"/>
              </a:spcAft>
              <a:buNone/>
            </a:pPr>
            <a:r>
              <a:rPr lang="en"/>
              <a:t>The average of level of pollutant “CO” in Himachal Pradesh is much less than that in Maharashtra in the years 2022 &amp; 2023.</a:t>
            </a:r>
            <a:endParaRPr/>
          </a:p>
        </p:txBody>
      </p:sp>
      <p:pic>
        <p:nvPicPr>
          <p:cNvPr id="277" name="Google Shape;277;p44"/>
          <p:cNvPicPr preferRelativeResize="0"/>
          <p:nvPr/>
        </p:nvPicPr>
        <p:blipFill>
          <a:blip r:embed="rId3">
            <a:alphaModFix/>
          </a:blip>
          <a:stretch>
            <a:fillRect/>
          </a:stretch>
        </p:blipFill>
        <p:spPr>
          <a:xfrm>
            <a:off x="435900" y="1456800"/>
            <a:ext cx="3576501" cy="3281901"/>
          </a:xfrm>
          <a:prstGeom prst="rect">
            <a:avLst/>
          </a:prstGeom>
          <a:noFill/>
          <a:ln>
            <a:noFill/>
          </a:ln>
        </p:spPr>
      </p:pic>
      <p:pic>
        <p:nvPicPr>
          <p:cNvPr id="278" name="Google Shape;278;p44"/>
          <p:cNvPicPr preferRelativeResize="0"/>
          <p:nvPr/>
        </p:nvPicPr>
        <p:blipFill>
          <a:blip r:embed="rId4">
            <a:alphaModFix/>
          </a:blip>
          <a:stretch>
            <a:fillRect/>
          </a:stretch>
        </p:blipFill>
        <p:spPr>
          <a:xfrm>
            <a:off x="4248125" y="1456800"/>
            <a:ext cx="3814176" cy="3162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435894" y="526617"/>
            <a:ext cx="8272200" cy="760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 </a:t>
            </a:r>
            <a:r>
              <a:rPr lang="en"/>
              <a:t>DISTRIBUTION OF DEATHS ACROSS YEARS</a:t>
            </a:r>
            <a:endParaRPr/>
          </a:p>
        </p:txBody>
      </p:sp>
      <p:pic>
        <p:nvPicPr>
          <p:cNvPr id="284" name="Google Shape;284;p45"/>
          <p:cNvPicPr preferRelativeResize="0"/>
          <p:nvPr/>
        </p:nvPicPr>
        <p:blipFill rotWithShape="1">
          <a:blip r:embed="rId3">
            <a:alphaModFix/>
          </a:blip>
          <a:srcRect b="27784" l="19759" r="20126" t="16038"/>
          <a:stretch/>
        </p:blipFill>
        <p:spPr>
          <a:xfrm>
            <a:off x="305925" y="1539738"/>
            <a:ext cx="4946852" cy="2889424"/>
          </a:xfrm>
          <a:prstGeom prst="rect">
            <a:avLst/>
          </a:prstGeom>
          <a:noFill/>
          <a:ln>
            <a:noFill/>
          </a:ln>
        </p:spPr>
      </p:pic>
      <p:sp>
        <p:nvSpPr>
          <p:cNvPr id="285" name="Google Shape;285;p45"/>
          <p:cNvSpPr txBox="1"/>
          <p:nvPr/>
        </p:nvSpPr>
        <p:spPr>
          <a:xfrm>
            <a:off x="98325" y="4682075"/>
            <a:ext cx="664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Gill Sans"/>
                <a:ea typeface="Gill Sans"/>
                <a:cs typeface="Gill Sans"/>
                <a:sym typeface="Gill Sans"/>
              </a:rPr>
              <a:t>Data Source : https://www.statista.com/statistics/935666/india-average-annual-deaths-from-air-pollution/ </a:t>
            </a:r>
            <a:endParaRPr sz="1000">
              <a:solidFill>
                <a:schemeClr val="dk2"/>
              </a:solidFill>
              <a:latin typeface="Gill Sans"/>
              <a:ea typeface="Gill Sans"/>
              <a:cs typeface="Gill Sans"/>
              <a:sym typeface="Gill Sans"/>
            </a:endParaRPr>
          </a:p>
        </p:txBody>
      </p:sp>
      <p:sp>
        <p:nvSpPr>
          <p:cNvPr id="286" name="Google Shape;286;p45"/>
          <p:cNvSpPr txBox="1"/>
          <p:nvPr/>
        </p:nvSpPr>
        <p:spPr>
          <a:xfrm>
            <a:off x="6550400" y="839600"/>
            <a:ext cx="7500" cy="2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ill Sans"/>
              <a:ea typeface="Gill Sans"/>
              <a:cs typeface="Gill Sans"/>
              <a:sym typeface="Gill Sans"/>
            </a:endParaRPr>
          </a:p>
        </p:txBody>
      </p:sp>
      <p:sp>
        <p:nvSpPr>
          <p:cNvPr id="287" name="Google Shape;287;p45"/>
          <p:cNvSpPr txBox="1"/>
          <p:nvPr/>
        </p:nvSpPr>
        <p:spPr>
          <a:xfrm>
            <a:off x="5298600" y="1671625"/>
            <a:ext cx="3409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Gill Sans"/>
              <a:buChar char="●"/>
            </a:pPr>
            <a:r>
              <a:rPr lang="en">
                <a:solidFill>
                  <a:schemeClr val="dk2"/>
                </a:solidFill>
                <a:latin typeface="Gill Sans"/>
                <a:ea typeface="Gill Sans"/>
                <a:cs typeface="Gill Sans"/>
                <a:sym typeface="Gill Sans"/>
              </a:rPr>
              <a:t>Used D3.js to plot a simple bar chart showing deaths caused due to air pollution in India over three decades</a:t>
            </a:r>
            <a:endParaRPr>
              <a:solidFill>
                <a:schemeClr val="dk2"/>
              </a:solidFill>
              <a:latin typeface="Gill Sans"/>
              <a:ea typeface="Gill Sans"/>
              <a:cs typeface="Gill Sans"/>
              <a:sym typeface="Gill Sans"/>
            </a:endParaRPr>
          </a:p>
          <a:p>
            <a:pPr indent="0" lvl="0" marL="457200" rtl="0" algn="l">
              <a:spcBef>
                <a:spcPts val="0"/>
              </a:spcBef>
              <a:spcAft>
                <a:spcPts val="0"/>
              </a:spcAft>
              <a:buNone/>
            </a:pPr>
            <a:r>
              <a:t/>
            </a:r>
            <a:endParaRPr>
              <a:solidFill>
                <a:schemeClr val="dk2"/>
              </a:solidFill>
              <a:latin typeface="Gill Sans"/>
              <a:ea typeface="Gill Sans"/>
              <a:cs typeface="Gill Sans"/>
              <a:sym typeface="Gill Sans"/>
            </a:endParaRPr>
          </a:p>
          <a:p>
            <a:pPr indent="-317500" lvl="0" marL="457200" rtl="0" algn="l">
              <a:spcBef>
                <a:spcPts val="0"/>
              </a:spcBef>
              <a:spcAft>
                <a:spcPts val="0"/>
              </a:spcAft>
              <a:buClr>
                <a:schemeClr val="dk2"/>
              </a:buClr>
              <a:buSzPts val="1400"/>
              <a:buFont typeface="Gill Sans"/>
              <a:buChar char="●"/>
            </a:pPr>
            <a:r>
              <a:rPr lang="en">
                <a:solidFill>
                  <a:schemeClr val="dk2"/>
                </a:solidFill>
                <a:latin typeface="Gill Sans"/>
                <a:ea typeface="Gill Sans"/>
                <a:cs typeface="Gill Sans"/>
                <a:sym typeface="Gill Sans"/>
              </a:rPr>
              <a:t>Used</a:t>
            </a:r>
            <a:r>
              <a:rPr lang="en">
                <a:solidFill>
                  <a:schemeClr val="dk2"/>
                </a:solidFill>
                <a:latin typeface="Gill Sans"/>
                <a:ea typeface="Gill Sans"/>
                <a:cs typeface="Gill Sans"/>
                <a:sym typeface="Gill Sans"/>
              </a:rPr>
              <a:t> scale functions and alignments to place bars within the svg container</a:t>
            </a:r>
            <a:endParaRPr>
              <a:solidFill>
                <a:schemeClr val="dk2"/>
              </a:solidFill>
              <a:latin typeface="Gill Sans"/>
              <a:ea typeface="Gill Sans"/>
              <a:cs typeface="Gill Sans"/>
              <a:sym typeface="Gill Sans"/>
            </a:endParaRPr>
          </a:p>
          <a:p>
            <a:pPr indent="0" lvl="0" marL="457200" rtl="0" algn="l">
              <a:spcBef>
                <a:spcPts val="0"/>
              </a:spcBef>
              <a:spcAft>
                <a:spcPts val="0"/>
              </a:spcAft>
              <a:buNone/>
            </a:pPr>
            <a:r>
              <a:t/>
            </a:r>
            <a:endParaRPr>
              <a:solidFill>
                <a:schemeClr val="dk2"/>
              </a:solidFill>
              <a:latin typeface="Gill Sans"/>
              <a:ea typeface="Gill Sans"/>
              <a:cs typeface="Gill Sans"/>
              <a:sym typeface="Gill Sans"/>
            </a:endParaRPr>
          </a:p>
          <a:p>
            <a:pPr indent="0" lvl="0" marL="457200" rtl="0" algn="l">
              <a:spcBef>
                <a:spcPts val="0"/>
              </a:spcBef>
              <a:spcAft>
                <a:spcPts val="0"/>
              </a:spcAft>
              <a:buNone/>
            </a:pPr>
            <a:r>
              <a:t/>
            </a:r>
            <a:endParaRPr>
              <a:solidFill>
                <a:schemeClr val="dk2"/>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435894" y="526617"/>
            <a:ext cx="8272200" cy="760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Work Contribution</a:t>
            </a:r>
            <a:endParaRPr/>
          </a:p>
        </p:txBody>
      </p:sp>
      <p:sp>
        <p:nvSpPr>
          <p:cNvPr id="293" name="Google Shape;293;p46"/>
          <p:cNvSpPr txBox="1"/>
          <p:nvPr/>
        </p:nvSpPr>
        <p:spPr>
          <a:xfrm>
            <a:off x="6550400" y="839600"/>
            <a:ext cx="7500" cy="2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ill Sans"/>
              <a:ea typeface="Gill Sans"/>
              <a:cs typeface="Gill Sans"/>
              <a:sym typeface="Gill Sans"/>
            </a:endParaRPr>
          </a:p>
        </p:txBody>
      </p:sp>
      <p:sp>
        <p:nvSpPr>
          <p:cNvPr id="294" name="Google Shape;294;p46"/>
          <p:cNvSpPr txBox="1"/>
          <p:nvPr/>
        </p:nvSpPr>
        <p:spPr>
          <a:xfrm>
            <a:off x="498325" y="1671625"/>
            <a:ext cx="82098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Font typeface="Gill Sans"/>
              <a:buChar char="●"/>
            </a:pPr>
            <a:r>
              <a:rPr lang="en" sz="1700">
                <a:solidFill>
                  <a:schemeClr val="dk2"/>
                </a:solidFill>
                <a:latin typeface="Gill Sans"/>
                <a:ea typeface="Gill Sans"/>
                <a:cs typeface="Gill Sans"/>
                <a:sym typeface="Gill Sans"/>
              </a:rPr>
              <a:t>Abhishek Srivastava: Parallel Coordinates Plot </a:t>
            </a:r>
            <a:endParaRPr sz="1700">
              <a:solidFill>
                <a:schemeClr val="dk2"/>
              </a:solidFill>
              <a:latin typeface="Gill Sans"/>
              <a:ea typeface="Gill Sans"/>
              <a:cs typeface="Gill Sans"/>
              <a:sym typeface="Gill Sans"/>
            </a:endParaRPr>
          </a:p>
          <a:p>
            <a:pPr indent="-336550" lvl="0" marL="457200" rtl="0" algn="l">
              <a:spcBef>
                <a:spcPts val="0"/>
              </a:spcBef>
              <a:spcAft>
                <a:spcPts val="0"/>
              </a:spcAft>
              <a:buClr>
                <a:schemeClr val="dk2"/>
              </a:buClr>
              <a:buSzPts val="1700"/>
              <a:buFont typeface="Gill Sans"/>
              <a:buChar char="●"/>
            </a:pPr>
            <a:r>
              <a:rPr lang="en" sz="1700">
                <a:solidFill>
                  <a:schemeClr val="dk2"/>
                </a:solidFill>
                <a:latin typeface="Gill Sans"/>
                <a:ea typeface="Gill Sans"/>
                <a:cs typeface="Gill Sans"/>
                <a:sym typeface="Gill Sans"/>
              </a:rPr>
              <a:t>Anay Sinhal: Time Series &amp; Proposal</a:t>
            </a:r>
            <a:endParaRPr sz="1700">
              <a:solidFill>
                <a:schemeClr val="dk2"/>
              </a:solidFill>
              <a:latin typeface="Gill Sans"/>
              <a:ea typeface="Gill Sans"/>
              <a:cs typeface="Gill Sans"/>
              <a:sym typeface="Gill Sans"/>
            </a:endParaRPr>
          </a:p>
          <a:p>
            <a:pPr indent="-336550" lvl="0" marL="457200" rtl="0" algn="l">
              <a:spcBef>
                <a:spcPts val="0"/>
              </a:spcBef>
              <a:spcAft>
                <a:spcPts val="0"/>
              </a:spcAft>
              <a:buClr>
                <a:schemeClr val="dk2"/>
              </a:buClr>
              <a:buSzPts val="1700"/>
              <a:buFont typeface="Gill Sans"/>
              <a:buChar char="●"/>
            </a:pPr>
            <a:r>
              <a:rPr lang="en" sz="1700">
                <a:solidFill>
                  <a:schemeClr val="dk2"/>
                </a:solidFill>
                <a:latin typeface="Gill Sans"/>
                <a:ea typeface="Gill Sans"/>
                <a:cs typeface="Gill Sans"/>
                <a:sym typeface="Gill Sans"/>
              </a:rPr>
              <a:t>Arth Banka: Data Preprocessing</a:t>
            </a:r>
            <a:endParaRPr sz="1700">
              <a:solidFill>
                <a:schemeClr val="dk2"/>
              </a:solidFill>
              <a:latin typeface="Gill Sans"/>
              <a:ea typeface="Gill Sans"/>
              <a:cs typeface="Gill Sans"/>
              <a:sym typeface="Gill Sans"/>
            </a:endParaRPr>
          </a:p>
          <a:p>
            <a:pPr indent="-336550" lvl="0" marL="457200" rtl="0" algn="l">
              <a:spcBef>
                <a:spcPts val="0"/>
              </a:spcBef>
              <a:spcAft>
                <a:spcPts val="0"/>
              </a:spcAft>
              <a:buClr>
                <a:schemeClr val="dk2"/>
              </a:buClr>
              <a:buSzPts val="1700"/>
              <a:buFont typeface="Gill Sans"/>
              <a:buChar char="●"/>
            </a:pPr>
            <a:r>
              <a:rPr lang="en" sz="1700">
                <a:solidFill>
                  <a:schemeClr val="dk2"/>
                </a:solidFill>
                <a:latin typeface="Gill Sans"/>
                <a:ea typeface="Gill Sans"/>
                <a:cs typeface="Gill Sans"/>
                <a:sym typeface="Gill Sans"/>
              </a:rPr>
              <a:t>Happy Pachori: Elbow Plot &amp; MDS Plot</a:t>
            </a:r>
            <a:endParaRPr sz="1700">
              <a:solidFill>
                <a:schemeClr val="dk2"/>
              </a:solidFill>
              <a:latin typeface="Gill Sans"/>
              <a:ea typeface="Gill Sans"/>
              <a:cs typeface="Gill Sans"/>
              <a:sym typeface="Gill Sans"/>
            </a:endParaRPr>
          </a:p>
          <a:p>
            <a:pPr indent="-336550" lvl="0" marL="457200" rtl="0" algn="l">
              <a:spcBef>
                <a:spcPts val="0"/>
              </a:spcBef>
              <a:spcAft>
                <a:spcPts val="0"/>
              </a:spcAft>
              <a:buClr>
                <a:schemeClr val="dk2"/>
              </a:buClr>
              <a:buSzPts val="1700"/>
              <a:buFont typeface="Gill Sans"/>
              <a:buChar char="●"/>
            </a:pPr>
            <a:r>
              <a:rPr lang="en" sz="1700">
                <a:solidFill>
                  <a:schemeClr val="dk2"/>
                </a:solidFill>
                <a:latin typeface="Gill Sans"/>
                <a:ea typeface="Gill Sans"/>
                <a:cs typeface="Gill Sans"/>
                <a:sym typeface="Gill Sans"/>
              </a:rPr>
              <a:t>Pankaj Nirmal: Death Distribution Graph</a:t>
            </a:r>
            <a:endParaRPr sz="1700">
              <a:solidFill>
                <a:schemeClr val="dk2"/>
              </a:solidFill>
              <a:latin typeface="Gill Sans"/>
              <a:ea typeface="Gill Sans"/>
              <a:cs typeface="Gill Sans"/>
              <a:sym typeface="Gill Sans"/>
            </a:endParaRPr>
          </a:p>
          <a:p>
            <a:pPr indent="-336550" lvl="0" marL="457200" rtl="0" algn="l">
              <a:spcBef>
                <a:spcPts val="0"/>
              </a:spcBef>
              <a:spcAft>
                <a:spcPts val="0"/>
              </a:spcAft>
              <a:buClr>
                <a:schemeClr val="dk2"/>
              </a:buClr>
              <a:buSzPts val="1700"/>
              <a:buFont typeface="Gill Sans"/>
              <a:buChar char="●"/>
            </a:pPr>
            <a:r>
              <a:rPr lang="en" sz="1700">
                <a:solidFill>
                  <a:schemeClr val="dk2"/>
                </a:solidFill>
                <a:latin typeface="Gill Sans"/>
                <a:ea typeface="Gill Sans"/>
                <a:cs typeface="Gill Sans"/>
                <a:sym typeface="Gill Sans"/>
              </a:rPr>
              <a:t>Riktesh Singh: India Map &amp; Dashboard Integration</a:t>
            </a:r>
            <a:endParaRPr sz="1900">
              <a:solidFill>
                <a:schemeClr val="dk2"/>
              </a:solidFill>
              <a:latin typeface="Gill Sans"/>
              <a:ea typeface="Gill Sans"/>
              <a:cs typeface="Gill Sans"/>
              <a:sym typeface="Gill Sans"/>
            </a:endParaRPr>
          </a:p>
          <a:p>
            <a:pPr indent="-336550" lvl="0" marL="457200" rtl="0" algn="l">
              <a:spcBef>
                <a:spcPts val="0"/>
              </a:spcBef>
              <a:spcAft>
                <a:spcPts val="0"/>
              </a:spcAft>
              <a:buClr>
                <a:schemeClr val="dk2"/>
              </a:buClr>
              <a:buSzPts val="1700"/>
              <a:buFont typeface="Gill Sans"/>
              <a:buChar char="●"/>
            </a:pPr>
            <a:r>
              <a:rPr lang="en" sz="1700">
                <a:solidFill>
                  <a:schemeClr val="dk2"/>
                </a:solidFill>
                <a:latin typeface="Gill Sans"/>
                <a:ea typeface="Gill Sans"/>
                <a:cs typeface="Gill Sans"/>
                <a:sym typeface="Gill Sans"/>
              </a:rPr>
              <a:t>Saransh Shivhare: PCA &amp; t-SNE Plots &amp; Dashboard Integration</a:t>
            </a:r>
            <a:endParaRPr sz="1700">
              <a:solidFill>
                <a:schemeClr val="dk2"/>
              </a:solidFill>
              <a:latin typeface="Gill Sans"/>
              <a:ea typeface="Gill Sans"/>
              <a:cs typeface="Gill Sans"/>
              <a:sym typeface="Gill Sans"/>
            </a:endParaRPr>
          </a:p>
          <a:p>
            <a:pPr indent="-336550" lvl="0" marL="457200" rtl="0" algn="l">
              <a:spcBef>
                <a:spcPts val="0"/>
              </a:spcBef>
              <a:spcAft>
                <a:spcPts val="0"/>
              </a:spcAft>
              <a:buClr>
                <a:schemeClr val="dk2"/>
              </a:buClr>
              <a:buSzPts val="1700"/>
              <a:buFont typeface="Gill Sans"/>
              <a:buChar char="●"/>
            </a:pPr>
            <a:r>
              <a:rPr lang="en" sz="1700">
                <a:solidFill>
                  <a:schemeClr val="dk2"/>
                </a:solidFill>
                <a:latin typeface="Gill Sans"/>
                <a:ea typeface="Gill Sans"/>
                <a:cs typeface="Gill Sans"/>
                <a:sym typeface="Gill Sans"/>
              </a:rPr>
              <a:t>Vaibhav Nalotia: Time Series &amp; Proposal</a:t>
            </a:r>
            <a:endParaRPr sz="1700">
              <a:solidFill>
                <a:schemeClr val="dk2"/>
              </a:solidFill>
              <a:latin typeface="Gill Sans"/>
              <a:ea typeface="Gill Sans"/>
              <a:cs typeface="Gill Sans"/>
              <a:sym typeface="Gill Sans"/>
            </a:endParaRPr>
          </a:p>
          <a:p>
            <a:pPr indent="-336550" lvl="0" marL="457200" rtl="0" algn="l">
              <a:spcBef>
                <a:spcPts val="0"/>
              </a:spcBef>
              <a:spcAft>
                <a:spcPts val="0"/>
              </a:spcAft>
              <a:buClr>
                <a:schemeClr val="dk2"/>
              </a:buClr>
              <a:buSzPts val="1700"/>
              <a:buFont typeface="Gill Sans"/>
              <a:buChar char="●"/>
            </a:pPr>
            <a:r>
              <a:rPr lang="en" sz="1700">
                <a:solidFill>
                  <a:schemeClr val="dk2"/>
                </a:solidFill>
                <a:latin typeface="Gill Sans"/>
                <a:ea typeface="Gill Sans"/>
                <a:cs typeface="Gill Sans"/>
                <a:sym typeface="Gill Sans"/>
              </a:rPr>
              <a:t>Tanmay Chhapola: Final Report</a:t>
            </a:r>
            <a:endParaRPr sz="1700">
              <a:solidFill>
                <a:schemeClr val="dk2"/>
              </a:solidFill>
              <a:latin typeface="Gill Sans"/>
              <a:ea typeface="Gill Sans"/>
              <a:cs typeface="Gill Sans"/>
              <a:sym typeface="Gill Sans"/>
            </a:endParaRPr>
          </a:p>
          <a:p>
            <a:pPr indent="0" lvl="0" marL="457200" rtl="0" algn="l">
              <a:spcBef>
                <a:spcPts val="0"/>
              </a:spcBef>
              <a:spcAft>
                <a:spcPts val="0"/>
              </a:spcAft>
              <a:buNone/>
            </a:pPr>
            <a:r>
              <a:t/>
            </a:r>
            <a:endParaRPr sz="1700">
              <a:solidFill>
                <a:schemeClr val="dk2"/>
              </a:solidFill>
              <a:latin typeface="Gill Sans"/>
              <a:ea typeface="Gill Sans"/>
              <a:cs typeface="Gill Sans"/>
              <a:sym typeface="Gill Sans"/>
            </a:endParaRPr>
          </a:p>
          <a:p>
            <a:pPr indent="0" lvl="0" marL="457200" rtl="0" algn="l">
              <a:spcBef>
                <a:spcPts val="0"/>
              </a:spcBef>
              <a:spcAft>
                <a:spcPts val="0"/>
              </a:spcAft>
              <a:buNone/>
            </a:pPr>
            <a:r>
              <a:t/>
            </a:r>
            <a:endParaRPr sz="1700">
              <a:solidFill>
                <a:schemeClr val="dk2"/>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435894" y="526617"/>
            <a:ext cx="8272200" cy="76020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THANK YOU!</a:t>
            </a:r>
            <a:endParaRPr/>
          </a:p>
        </p:txBody>
      </p:sp>
      <p:sp>
        <p:nvSpPr>
          <p:cNvPr id="300" name="Google Shape;300;p47"/>
          <p:cNvSpPr txBox="1"/>
          <p:nvPr>
            <p:ph idx="1" type="body"/>
          </p:nvPr>
        </p:nvSpPr>
        <p:spPr>
          <a:xfrm>
            <a:off x="1836420" y="1369219"/>
            <a:ext cx="5753100" cy="32634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SzPts val="1200"/>
              <a:buNone/>
            </a:pPr>
            <a:r>
              <a:rPr lang="en"/>
              <a:t>We would be pleased to hear your feedback and take up any questions you may have.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435894" y="526617"/>
            <a:ext cx="8272212" cy="76035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ACKNOWLEDGEMENTS</a:t>
            </a:r>
            <a:endParaRPr/>
          </a:p>
        </p:txBody>
      </p:sp>
      <p:sp>
        <p:nvSpPr>
          <p:cNvPr id="154" name="Google Shape;154;p27"/>
          <p:cNvSpPr txBox="1"/>
          <p:nvPr>
            <p:ph idx="1" type="body"/>
          </p:nvPr>
        </p:nvSpPr>
        <p:spPr>
          <a:xfrm>
            <a:off x="1146810" y="1491139"/>
            <a:ext cx="7037070" cy="3263504"/>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SzPts val="1200"/>
              <a:buNone/>
            </a:pPr>
            <a:r>
              <a:rPr lang="en"/>
              <a:t>We would like to thank our instructor Dr. Soumya Dutta for giving us an opportunity to work on this project which was a great learning experience.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628650" y="0"/>
            <a:ext cx="7886700" cy="994172"/>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INTRODUCTION </a:t>
            </a:r>
            <a:endParaRPr/>
          </a:p>
        </p:txBody>
      </p:sp>
      <p:sp>
        <p:nvSpPr>
          <p:cNvPr id="160" name="Google Shape;160;p28"/>
          <p:cNvSpPr txBox="1"/>
          <p:nvPr>
            <p:ph idx="1" type="body"/>
          </p:nvPr>
        </p:nvSpPr>
        <p:spPr>
          <a:xfrm>
            <a:off x="342750" y="1394425"/>
            <a:ext cx="8482800" cy="3604800"/>
          </a:xfrm>
          <a:prstGeom prst="rect">
            <a:avLst/>
          </a:prstGeom>
          <a:noFill/>
          <a:ln>
            <a:noFill/>
          </a:ln>
        </p:spPr>
        <p:txBody>
          <a:bodyPr anchorCtr="0" anchor="ctr" bIns="34275" lIns="68575" spcFirstLastPara="1" rIns="68575" wrap="square" tIns="34275">
            <a:normAutofit lnSpcReduction="20000"/>
          </a:bodyPr>
          <a:lstStyle/>
          <a:p>
            <a:pPr indent="0" lvl="0" marL="0" rtl="0" algn="just">
              <a:spcBef>
                <a:spcPts val="0"/>
              </a:spcBef>
              <a:spcAft>
                <a:spcPts val="0"/>
              </a:spcAft>
              <a:buSzPts val="1200"/>
              <a:buNone/>
            </a:pPr>
            <a:r>
              <a:rPr b="1" lang="en"/>
              <a:t>Problem</a:t>
            </a:r>
            <a:r>
              <a:rPr lang="en"/>
              <a:t>: Air pollution is a major health threat in India due to rapid urbanization and industrialization.</a:t>
            </a:r>
            <a:endParaRPr/>
          </a:p>
          <a:p>
            <a:pPr indent="0" lvl="0" marL="0" rtl="0" algn="just">
              <a:spcBef>
                <a:spcPts val="700"/>
              </a:spcBef>
              <a:spcAft>
                <a:spcPts val="0"/>
              </a:spcAft>
              <a:buSzPts val="1200"/>
              <a:buNone/>
            </a:pPr>
            <a:r>
              <a:t/>
            </a:r>
            <a:endParaRPr/>
          </a:p>
          <a:p>
            <a:pPr indent="0" lvl="0" marL="0" rtl="0" algn="just">
              <a:spcBef>
                <a:spcPts val="700"/>
              </a:spcBef>
              <a:spcAft>
                <a:spcPts val="0"/>
              </a:spcAft>
              <a:buSzPts val="1200"/>
              <a:buNone/>
            </a:pPr>
            <a:r>
              <a:rPr b="1" lang="en"/>
              <a:t>Solution</a:t>
            </a:r>
            <a:r>
              <a:rPr lang="en"/>
              <a:t>: We propose a visual analytics project to analyze air quality data and its impact on respiratory health.</a:t>
            </a:r>
            <a:endParaRPr/>
          </a:p>
          <a:p>
            <a:pPr indent="0" lvl="0" marL="0" rtl="0" algn="just">
              <a:spcBef>
                <a:spcPts val="700"/>
              </a:spcBef>
              <a:spcAft>
                <a:spcPts val="0"/>
              </a:spcAft>
              <a:buSzPts val="1200"/>
              <a:buNone/>
            </a:pPr>
            <a:r>
              <a:t/>
            </a:r>
            <a:endParaRPr/>
          </a:p>
          <a:p>
            <a:pPr indent="0" lvl="0" marL="0" rtl="0" algn="just">
              <a:spcBef>
                <a:spcPts val="700"/>
              </a:spcBef>
              <a:spcAft>
                <a:spcPts val="0"/>
              </a:spcAft>
              <a:buSzPts val="1200"/>
              <a:buNone/>
            </a:pPr>
            <a:r>
              <a:rPr b="1" lang="en"/>
              <a:t>Data:</a:t>
            </a:r>
            <a:r>
              <a:rPr lang="en"/>
              <a:t> We have used a comprehensive air quality dataset (2021-2023) from Kaggle, including pollutants like ozone, CO, SO2, NO2, PM10, and PM2.5.</a:t>
            </a:r>
            <a:br>
              <a:rPr lang="en"/>
            </a:br>
            <a:endParaRPr/>
          </a:p>
          <a:p>
            <a:pPr indent="0" lvl="0" marL="0" rtl="0" algn="just">
              <a:spcBef>
                <a:spcPts val="700"/>
              </a:spcBef>
              <a:spcAft>
                <a:spcPts val="0"/>
              </a:spcAft>
              <a:buSzPts val="1200"/>
              <a:buNone/>
            </a:pPr>
            <a:r>
              <a:rPr lang="en"/>
              <a:t>Our project provides insight into:</a:t>
            </a:r>
            <a:endParaRPr/>
          </a:p>
          <a:p>
            <a:pPr indent="0" lvl="0" marL="0" rtl="0" algn="just">
              <a:spcBef>
                <a:spcPts val="700"/>
              </a:spcBef>
              <a:spcAft>
                <a:spcPts val="0"/>
              </a:spcAft>
              <a:buSzPts val="1200"/>
              <a:buNone/>
            </a:pPr>
            <a:r>
              <a:rPr b="1" lang="en"/>
              <a:t>Temporal trends</a:t>
            </a:r>
            <a:r>
              <a:rPr lang="en"/>
              <a:t>: How air quality changes over time.</a:t>
            </a:r>
            <a:endParaRPr/>
          </a:p>
          <a:p>
            <a:pPr indent="0" lvl="0" marL="0" rtl="0" algn="just">
              <a:spcBef>
                <a:spcPts val="700"/>
              </a:spcBef>
              <a:spcAft>
                <a:spcPts val="0"/>
              </a:spcAft>
              <a:buSzPts val="1200"/>
              <a:buNone/>
            </a:pPr>
            <a:r>
              <a:rPr b="1" lang="en"/>
              <a:t>Spatial distribution</a:t>
            </a:r>
            <a:r>
              <a:rPr lang="en"/>
              <a:t>: How pollution varies across different regions.</a:t>
            </a:r>
            <a:endParaRPr/>
          </a:p>
          <a:p>
            <a:pPr indent="0" lvl="0" marL="0" rtl="0" algn="just">
              <a:spcBef>
                <a:spcPts val="700"/>
              </a:spcBef>
              <a:spcAft>
                <a:spcPts val="0"/>
              </a:spcAft>
              <a:buSzPts val="1200"/>
              <a:buNone/>
            </a:pPr>
            <a:r>
              <a:rPr b="1" lang="en"/>
              <a:t>Health impacts: </a:t>
            </a:r>
            <a:r>
              <a:rPr lang="en"/>
              <a:t> Impact of air pollution on respiratory health outcomes.</a:t>
            </a:r>
            <a:br>
              <a:rPr lang="en"/>
            </a:br>
            <a:endParaRPr/>
          </a:p>
          <a:p>
            <a:pPr indent="0" lvl="0" marL="0" rtl="0" algn="just">
              <a:spcBef>
                <a:spcPts val="700"/>
              </a:spcBef>
              <a:spcAft>
                <a:spcPts val="0"/>
              </a:spcAft>
              <a:buSzPts val="1200"/>
              <a:buNone/>
            </a:pPr>
            <a:r>
              <a:rPr b="1" lang="en"/>
              <a:t>Goal:</a:t>
            </a:r>
            <a:r>
              <a:rPr lang="en"/>
              <a:t> To visualize air quality data in India and highlight the urgency of addressing air pollution for public health. Our solution will be an interactive web-based visualization platform, enabling users to explore and analyze the AQI data and its health implications across India with ease and precision.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435894" y="526617"/>
            <a:ext cx="8272212" cy="76035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DATASET DESCRIPTION</a:t>
            </a:r>
            <a:endParaRPr/>
          </a:p>
        </p:txBody>
      </p:sp>
      <p:sp>
        <p:nvSpPr>
          <p:cNvPr id="166" name="Google Shape;166;p29"/>
          <p:cNvSpPr txBox="1"/>
          <p:nvPr>
            <p:ph idx="1" type="body"/>
          </p:nvPr>
        </p:nvSpPr>
        <p:spPr>
          <a:xfrm>
            <a:off x="435894" y="1414392"/>
            <a:ext cx="8272211" cy="2758727"/>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SzPts val="1200"/>
              <a:buNone/>
            </a:pPr>
            <a:r>
              <a:rPr lang="en"/>
              <a:t>This analysis explores air quality in India from 2021 to 2023. We'll leverage a rich dataset sourced from Kaggle, featuring:</a:t>
            </a:r>
            <a:endParaRPr/>
          </a:p>
          <a:p>
            <a:pPr indent="-228600" lvl="0" marL="228600" rtl="0" algn="l">
              <a:spcBef>
                <a:spcPts val="700"/>
              </a:spcBef>
              <a:spcAft>
                <a:spcPts val="0"/>
              </a:spcAft>
              <a:buSzPts val="1200"/>
              <a:buChar char="◼"/>
            </a:pPr>
            <a:r>
              <a:rPr lang="en"/>
              <a:t>Over 3 years of daily AQI measurements across Indian states and territories.</a:t>
            </a:r>
            <a:endParaRPr/>
          </a:p>
          <a:p>
            <a:pPr indent="-228600" lvl="0" marL="228600" rtl="0" algn="l">
              <a:spcBef>
                <a:spcPts val="700"/>
              </a:spcBef>
              <a:spcAft>
                <a:spcPts val="0"/>
              </a:spcAft>
              <a:buSzPts val="1200"/>
              <a:buChar char="◼"/>
            </a:pPr>
            <a:r>
              <a:rPr lang="en"/>
              <a:t>Granular details including Ozone, CO, SO2, NO2, PM10, and PM2.5 levels.</a:t>
            </a:r>
            <a:endParaRPr/>
          </a:p>
          <a:p>
            <a:pPr indent="-228600" lvl="0" marL="228600" rtl="0" algn="l">
              <a:spcBef>
                <a:spcPts val="700"/>
              </a:spcBef>
              <a:spcAft>
                <a:spcPts val="0"/>
              </a:spcAft>
              <a:buSzPts val="1200"/>
              <a:buChar char="◼"/>
            </a:pPr>
            <a:r>
              <a:rPr lang="en"/>
              <a:t>Metadata like date range, state, city, and monitoring station for precise analysis.</a:t>
            </a:r>
            <a:endParaRPr/>
          </a:p>
          <a:p>
            <a:pPr indent="-228600" lvl="0" marL="228600" rtl="0" algn="l">
              <a:spcBef>
                <a:spcPts val="700"/>
              </a:spcBef>
              <a:spcAft>
                <a:spcPts val="0"/>
              </a:spcAft>
              <a:buSzPts val="1200"/>
              <a:buChar char="◼"/>
            </a:pPr>
            <a:r>
              <a:rPr lang="en"/>
              <a:t>This comprehensive dataset allows us to uncover trends and variations in air quality across India, providing valuable insights into this critical issue.</a:t>
            </a:r>
            <a:endParaRPr/>
          </a:p>
        </p:txBody>
      </p:sp>
      <p:pic>
        <p:nvPicPr>
          <p:cNvPr id="167" name="Google Shape;167;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628650" y="-122039"/>
            <a:ext cx="7886700" cy="994172"/>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chemeClr val="lt1"/>
              </a:buClr>
              <a:buSzPts val="2100"/>
              <a:buFont typeface="Gill Sans"/>
              <a:buNone/>
            </a:pPr>
            <a:r>
              <a:rPr lang="en"/>
              <a:t>VISUALIZING THE LOCATIONS OF THE MISSING DATA</a:t>
            </a:r>
            <a:endParaRPr/>
          </a:p>
        </p:txBody>
      </p:sp>
      <p:sp>
        <p:nvSpPr>
          <p:cNvPr id="173" name="Google Shape;173;p30"/>
          <p:cNvSpPr txBox="1"/>
          <p:nvPr>
            <p:ph idx="1" type="body"/>
          </p:nvPr>
        </p:nvSpPr>
        <p:spPr>
          <a:xfrm>
            <a:off x="251460" y="550664"/>
            <a:ext cx="7886700" cy="32634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SzPts val="1200"/>
              <a:buNone/>
            </a:pPr>
            <a:r>
              <a:rPr lang="en" sz="1400"/>
              <a:t>In the next step we tried to observe if there are any patterns to the missing values. We generated a matrix using the missingno library in python. </a:t>
            </a:r>
            <a:endParaRPr/>
          </a:p>
          <a:p>
            <a:pPr indent="0" lvl="0" marL="0" rtl="0" algn="l">
              <a:spcBef>
                <a:spcPts val="700"/>
              </a:spcBef>
              <a:spcAft>
                <a:spcPts val="0"/>
              </a:spcAft>
              <a:buSzPts val="1200"/>
              <a:buNone/>
            </a:pPr>
            <a:r>
              <a:rPr lang="en" sz="1400"/>
              <a:t>The plot appears blank where there are missing values. The </a:t>
            </a:r>
            <a:r>
              <a:rPr lang="en"/>
              <a:t>graph</a:t>
            </a:r>
            <a:r>
              <a:rPr lang="en" sz="1400"/>
              <a:t> on the </a:t>
            </a:r>
            <a:r>
              <a:rPr lang="en"/>
              <a:t>right side</a:t>
            </a:r>
            <a:r>
              <a:rPr lang="en" sz="1400"/>
              <a:t> gives the general shape of the completeness of the data and points out the row with the minimum nullities and the total number of columns in a given dataset, at the bottom.</a:t>
            </a:r>
            <a:br>
              <a:rPr lang="en" sz="1400"/>
            </a:br>
            <a:endParaRPr sz="1400"/>
          </a:p>
        </p:txBody>
      </p:sp>
      <p:pic>
        <p:nvPicPr>
          <p:cNvPr id="174" name="Google Shape;174;p30"/>
          <p:cNvPicPr preferRelativeResize="0"/>
          <p:nvPr/>
        </p:nvPicPr>
        <p:blipFill rotWithShape="1">
          <a:blip r:embed="rId3">
            <a:alphaModFix/>
          </a:blip>
          <a:srcRect b="0" l="0" r="0" t="0"/>
          <a:stretch/>
        </p:blipFill>
        <p:spPr>
          <a:xfrm>
            <a:off x="4572000" y="2797312"/>
            <a:ext cx="4202876" cy="1841475"/>
          </a:xfrm>
          <a:prstGeom prst="rect">
            <a:avLst/>
          </a:prstGeom>
          <a:noFill/>
          <a:ln>
            <a:noFill/>
          </a:ln>
        </p:spPr>
      </p:pic>
      <p:pic>
        <p:nvPicPr>
          <p:cNvPr id="175" name="Google Shape;175;p30"/>
          <p:cNvPicPr preferRelativeResize="0"/>
          <p:nvPr/>
        </p:nvPicPr>
        <p:blipFill>
          <a:blip r:embed="rId4">
            <a:alphaModFix/>
          </a:blip>
          <a:stretch>
            <a:fillRect/>
          </a:stretch>
        </p:blipFill>
        <p:spPr>
          <a:xfrm>
            <a:off x="506231" y="2928875"/>
            <a:ext cx="3757221" cy="170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503303" y="0"/>
            <a:ext cx="7886700" cy="994172"/>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EXPLORING THE DATASET</a:t>
            </a:r>
            <a:endParaRPr/>
          </a:p>
        </p:txBody>
      </p:sp>
      <p:sp>
        <p:nvSpPr>
          <p:cNvPr id="181" name="Google Shape;181;p31"/>
          <p:cNvSpPr txBox="1"/>
          <p:nvPr>
            <p:ph idx="1" type="body"/>
          </p:nvPr>
        </p:nvSpPr>
        <p:spPr>
          <a:xfrm>
            <a:off x="346710" y="237380"/>
            <a:ext cx="7886700" cy="3263504"/>
          </a:xfrm>
          <a:prstGeom prst="rect">
            <a:avLst/>
          </a:prstGeom>
          <a:noFill/>
          <a:ln>
            <a:noFill/>
          </a:ln>
        </p:spPr>
        <p:txBody>
          <a:bodyPr anchorCtr="0" anchor="ctr" bIns="34275" lIns="68575" spcFirstLastPara="1" rIns="68575" wrap="square" tIns="34275">
            <a:normAutofit/>
          </a:bodyPr>
          <a:lstStyle/>
          <a:p>
            <a:pPr indent="-228600" lvl="0" marL="228600" rtl="0" algn="l">
              <a:spcBef>
                <a:spcPts val="0"/>
              </a:spcBef>
              <a:spcAft>
                <a:spcPts val="0"/>
              </a:spcAft>
              <a:buSzPts val="1200"/>
              <a:buChar char="◼"/>
            </a:pPr>
            <a:r>
              <a:rPr lang="en"/>
              <a:t>We explored the dataset and see the completeness of the data and the dimension of the dataset. The counts for the missing data are also collected from here. We then visualized this information to get a better idea. Below figures are generated for J&amp;K. </a:t>
            </a:r>
            <a:endParaRPr/>
          </a:p>
        </p:txBody>
      </p:sp>
      <p:pic>
        <p:nvPicPr>
          <p:cNvPr id="182" name="Google Shape;182;p31"/>
          <p:cNvPicPr preferRelativeResize="0"/>
          <p:nvPr/>
        </p:nvPicPr>
        <p:blipFill rotWithShape="1">
          <a:blip r:embed="rId3">
            <a:alphaModFix/>
          </a:blip>
          <a:srcRect b="0" l="0" r="0" t="0"/>
          <a:stretch/>
        </p:blipFill>
        <p:spPr>
          <a:xfrm>
            <a:off x="292506" y="2471738"/>
            <a:ext cx="3156727" cy="2468880"/>
          </a:xfrm>
          <a:prstGeom prst="rect">
            <a:avLst/>
          </a:prstGeom>
          <a:noFill/>
          <a:ln>
            <a:noFill/>
          </a:ln>
        </p:spPr>
      </p:pic>
      <p:pic>
        <p:nvPicPr>
          <p:cNvPr id="183" name="Google Shape;183;p31"/>
          <p:cNvPicPr preferRelativeResize="0"/>
          <p:nvPr/>
        </p:nvPicPr>
        <p:blipFill rotWithShape="1">
          <a:blip r:embed="rId4">
            <a:alphaModFix/>
          </a:blip>
          <a:srcRect b="0" l="0" r="0" t="0"/>
          <a:stretch/>
        </p:blipFill>
        <p:spPr>
          <a:xfrm>
            <a:off x="4205222" y="2544068"/>
            <a:ext cx="4219403" cy="1913632"/>
          </a:xfrm>
          <a:prstGeom prst="rect">
            <a:avLst/>
          </a:prstGeom>
          <a:noFill/>
          <a:ln>
            <a:noFill/>
          </a:ln>
        </p:spPr>
      </p:pic>
      <p:pic>
        <p:nvPicPr>
          <p:cNvPr id="184" name="Google Shape;184;p31"/>
          <p:cNvPicPr preferRelativeResize="0"/>
          <p:nvPr/>
        </p:nvPicPr>
        <p:blipFill>
          <a:blip r:embed="rId5">
            <a:alphaModFix/>
          </a:blip>
          <a:stretch>
            <a:fillRect/>
          </a:stretch>
        </p:blipFill>
        <p:spPr>
          <a:xfrm>
            <a:off x="0" y="-7620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628650" y="174784"/>
            <a:ext cx="7886700" cy="994172"/>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DATA PRE-PROCESSING</a:t>
            </a:r>
            <a:endParaRPr/>
          </a:p>
        </p:txBody>
      </p:sp>
      <p:sp>
        <p:nvSpPr>
          <p:cNvPr id="190" name="Google Shape;190;p32"/>
          <p:cNvSpPr txBox="1"/>
          <p:nvPr>
            <p:ph idx="1" type="body"/>
          </p:nvPr>
        </p:nvSpPr>
        <p:spPr>
          <a:xfrm>
            <a:off x="314325" y="1293495"/>
            <a:ext cx="8515500" cy="3675300"/>
          </a:xfrm>
          <a:prstGeom prst="rect">
            <a:avLst/>
          </a:prstGeom>
          <a:noFill/>
          <a:ln>
            <a:noFill/>
          </a:ln>
        </p:spPr>
        <p:txBody>
          <a:bodyPr anchorCtr="0" anchor="ctr" bIns="34275" lIns="68575" spcFirstLastPara="1" rIns="68575" wrap="square" tIns="34275">
            <a:normAutofit lnSpcReduction="20000"/>
          </a:bodyPr>
          <a:lstStyle/>
          <a:p>
            <a:pPr indent="0" lvl="0" marL="0" rtl="0" algn="l">
              <a:spcBef>
                <a:spcPts val="0"/>
              </a:spcBef>
              <a:spcAft>
                <a:spcPts val="0"/>
              </a:spcAft>
              <a:buSzPts val="1700"/>
              <a:buNone/>
            </a:pPr>
            <a:r>
              <a:rPr lang="en" sz="1800"/>
              <a:t>Since the data is time series data. fillna() method was used for imputing missing values in some cases. Basic Imputation Techniques that were used were:</a:t>
            </a:r>
            <a:endParaRPr/>
          </a:p>
          <a:p>
            <a:pPr indent="-234950" lvl="0" marL="228600" rtl="0" algn="l">
              <a:spcBef>
                <a:spcPts val="800"/>
              </a:spcBef>
              <a:spcAft>
                <a:spcPts val="0"/>
              </a:spcAft>
              <a:buSzPts val="1700"/>
              <a:buChar char="◼"/>
            </a:pPr>
            <a:r>
              <a:rPr lang="en" sz="1800" u="sng"/>
              <a:t>Linear interpolation method</a:t>
            </a:r>
            <a:br>
              <a:rPr lang="en" sz="1800" u="sng"/>
            </a:br>
            <a:endParaRPr sz="1800"/>
          </a:p>
          <a:p>
            <a:pPr indent="-234950" lvl="0" marL="228600" rtl="0" algn="l">
              <a:spcBef>
                <a:spcPts val="800"/>
              </a:spcBef>
              <a:spcAft>
                <a:spcPts val="0"/>
              </a:spcAft>
              <a:buSzPts val="1700"/>
              <a:buChar char="◼"/>
            </a:pPr>
            <a:r>
              <a:rPr lang="en" sz="1800" u="sng"/>
              <a:t>The KNNImputer </a:t>
            </a:r>
            <a:r>
              <a:rPr lang="en" sz="1800"/>
              <a:t>class provides imputation for filling in missing values using the k-Nearest Neighbors approach. Each missing feature is imputed using values from nearest neighbors that have a value for the feature. The feature of the neighbors were then averaged uniformly rather than weighting by distance to each neighbor.</a:t>
            </a:r>
            <a:br>
              <a:rPr lang="en" sz="1800"/>
            </a:br>
            <a:endParaRPr sz="1800"/>
          </a:p>
          <a:p>
            <a:pPr indent="-234950" lvl="0" marL="228600" rtl="0" algn="l">
              <a:spcBef>
                <a:spcPts val="800"/>
              </a:spcBef>
              <a:spcAft>
                <a:spcPts val="0"/>
              </a:spcAft>
              <a:buSzPts val="1700"/>
              <a:buChar char="◼"/>
            </a:pPr>
            <a:r>
              <a:rPr lang="en" sz="1800" u="sng"/>
              <a:t>Multivariate imputation by chained equations (MICE): </a:t>
            </a:r>
            <a:r>
              <a:rPr lang="en" sz="1800"/>
              <a:t>A strategy for imputing missing values by modeling each feature with missing values as a function of other features in a round-robin fashion. It performs multiple regressions over random sample of the data, then takes the average of the multiple regression values and uses that value to impute the missing value.</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435894" y="526617"/>
            <a:ext cx="8272212" cy="760350"/>
          </a:xfrm>
          <a:prstGeom prst="rect">
            <a:avLst/>
          </a:prstGeom>
          <a:noFill/>
          <a:ln>
            <a:noFill/>
          </a:ln>
        </p:spPr>
        <p:txBody>
          <a:bodyPr anchorCtr="0" anchor="b" bIns="34275" lIns="68575" spcFirstLastPara="1" rIns="68575" wrap="square" tIns="34275">
            <a:normAutofit/>
          </a:bodyPr>
          <a:lstStyle/>
          <a:p>
            <a:pPr indent="0" lvl="0" marL="0" rtl="0" algn="ctr">
              <a:spcBef>
                <a:spcPts val="0"/>
              </a:spcBef>
              <a:spcAft>
                <a:spcPts val="0"/>
              </a:spcAft>
              <a:buClr>
                <a:schemeClr val="lt1"/>
              </a:buClr>
              <a:buSzPts val="2100"/>
              <a:buFont typeface="Gill Sans"/>
              <a:buNone/>
            </a:pPr>
            <a:r>
              <a:rPr lang="en"/>
              <a:t>THANK YOU!</a:t>
            </a:r>
            <a:endParaRPr/>
          </a:p>
        </p:txBody>
      </p:sp>
      <p:sp>
        <p:nvSpPr>
          <p:cNvPr id="196" name="Google Shape;196;p33"/>
          <p:cNvSpPr txBox="1"/>
          <p:nvPr>
            <p:ph idx="1" type="body"/>
          </p:nvPr>
        </p:nvSpPr>
        <p:spPr>
          <a:xfrm>
            <a:off x="1836420" y="1369219"/>
            <a:ext cx="5753100" cy="3263504"/>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SzPts val="1200"/>
              <a:buNone/>
            </a:pPr>
            <a:r>
              <a:rPr lang="en"/>
              <a:t>We would be pleased to hear your feedback and take up any questions you may have.</a:t>
            </a:r>
            <a:endParaRPr/>
          </a:p>
        </p:txBody>
      </p:sp>
      <p:pic>
        <p:nvPicPr>
          <p:cNvPr id="197" name="Google Shape;197;p33"/>
          <p:cNvPicPr preferRelativeResize="0"/>
          <p:nvPr/>
        </p:nvPicPr>
        <p:blipFill>
          <a:blip r:embed="rId3">
            <a:alphaModFix/>
          </a:blip>
          <a:stretch>
            <a:fillRect/>
          </a:stretch>
        </p:blipFill>
        <p:spPr>
          <a:xfrm>
            <a:off x="152400" y="152400"/>
            <a:ext cx="9144000" cy="5143500"/>
          </a:xfrm>
          <a:prstGeom prst="rect">
            <a:avLst/>
          </a:prstGeom>
          <a:noFill/>
          <a:ln>
            <a:noFill/>
          </a:ln>
        </p:spPr>
      </p:pic>
      <p:pic>
        <p:nvPicPr>
          <p:cNvPr id="198" name="Google Shape;198;p33"/>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199" name="Google Shape;199;p33"/>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vidend">
  <a:themeElements>
    <a:clrScheme name="Dividend">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